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3" r:id="rId5"/>
    <p:sldId id="269" r:id="rId6"/>
    <p:sldId id="317" r:id="rId7"/>
    <p:sldId id="288" r:id="rId8"/>
    <p:sldId id="366" r:id="rId9"/>
    <p:sldId id="369" r:id="rId10"/>
    <p:sldId id="368" r:id="rId11"/>
    <p:sldId id="324" r:id="rId12"/>
    <p:sldId id="279" r:id="rId13"/>
    <p:sldId id="318" r:id="rId14"/>
    <p:sldId id="370" r:id="rId15"/>
    <p:sldId id="293" r:id="rId16"/>
    <p:sldId id="325" r:id="rId17"/>
    <p:sldId id="278" r:id="rId18"/>
    <p:sldId id="319" r:id="rId19"/>
    <p:sldId id="371" r:id="rId20"/>
    <p:sldId id="315" r:id="rId21"/>
    <p:sldId id="326" r:id="rId22"/>
    <p:sldId id="277" r:id="rId23"/>
    <p:sldId id="310" r:id="rId24"/>
    <p:sldId id="372" r:id="rId25"/>
    <p:sldId id="323" r:id="rId26"/>
    <p:sldId id="327" r:id="rId27"/>
    <p:sldId id="280" r:id="rId28"/>
    <p:sldId id="289" r:id="rId29"/>
    <p:sldId id="373" r:id="rId30"/>
    <p:sldId id="313" r:id="rId31"/>
    <p:sldId id="328" r:id="rId32"/>
    <p:sldId id="282" r:id="rId33"/>
    <p:sldId id="303" r:id="rId34"/>
    <p:sldId id="271" r:id="rId35"/>
    <p:sldId id="333" r:id="rId36"/>
    <p:sldId id="336" r:id="rId37"/>
    <p:sldId id="334" r:id="rId38"/>
    <p:sldId id="337" r:id="rId39"/>
    <p:sldId id="335" r:id="rId40"/>
    <p:sldId id="338" r:id="rId41"/>
    <p:sldId id="342" r:id="rId42"/>
    <p:sldId id="344" r:id="rId43"/>
    <p:sldId id="345" r:id="rId44"/>
    <p:sldId id="339" r:id="rId45"/>
    <p:sldId id="341" r:id="rId46"/>
    <p:sldId id="346" r:id="rId47"/>
    <p:sldId id="347" r:id="rId48"/>
    <p:sldId id="348" r:id="rId49"/>
    <p:sldId id="349" r:id="rId50"/>
    <p:sldId id="350" r:id="rId51"/>
    <p:sldId id="351" r:id="rId52"/>
    <p:sldId id="360" r:id="rId53"/>
    <p:sldId id="361" r:id="rId54"/>
    <p:sldId id="355" r:id="rId55"/>
    <p:sldId id="362" r:id="rId56"/>
    <p:sldId id="356" r:id="rId57"/>
    <p:sldId id="357" r:id="rId58"/>
    <p:sldId id="358" r:id="rId59"/>
    <p:sldId id="359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AFABAB"/>
    <a:srgbClr val="C09200"/>
    <a:srgbClr val="FFC000"/>
    <a:srgbClr val="FFCD4A"/>
    <a:srgbClr val="F2CFA5"/>
    <a:srgbClr val="767171"/>
    <a:srgbClr val="2D2D2D"/>
    <a:srgbClr val="232325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94706"/>
  </p:normalViewPr>
  <p:slideViewPr>
    <p:cSldViewPr snapToGrid="0">
      <p:cViewPr varScale="1">
        <p:scale>
          <a:sx n="111" d="100"/>
          <a:sy n="111" d="100"/>
        </p:scale>
        <p:origin x="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D777-3B6A-480F-BA6A-0FDA389AB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3EB3BD-BB16-4E5F-8C32-ED12D53CF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64F8B-523A-4849-9099-5A678C09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A12B6-F594-4480-B983-A6447D42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260EA-27F7-42F8-96D0-03FD1364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95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C1EC1-212A-49EA-B950-C626D0F7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27A8D9-6F72-479A-A3BA-A03D0DC9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CF505-CDD4-4C10-9CDB-8E1DE9A7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B79239-F16D-4F02-9C3E-2F76722D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F1AE2-F956-48FA-B20B-C910FAED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32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0E15DA-BFBB-47AD-8633-7655579AA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F976F-3BB2-4C99-B9B4-A570D8347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DCDBF-74CC-4CCE-BC9B-0AD513AB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1F6C1-EC5D-4078-9753-0BA28800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53A2-1915-4167-AE64-E143A76B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4B55C-0D1A-46F1-8B06-E62DADC4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C855E-B75D-40A9-B79C-671779A09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2EF2-B2A2-4C74-8031-3BFD33B6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821D7-02FF-4ACF-AD4A-43542BC4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153AB-6015-415F-93A9-B3D6BD69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6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317A5-6FBB-4247-ADA2-FB41EBE3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B4A53-3FB3-443E-996E-AE755B5F1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F7CE6-B3E0-4E5A-85D5-9FEA68E8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05CF3-3F9C-464F-8F21-8060BE47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16A7D-E80B-44DB-82B7-AB0A9FA1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08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9ED2E-5332-4BB3-A047-DF08063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D0BD0-90B3-409F-AAF7-901190A64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247C17-AB77-4C99-9496-718E2D243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8A42A-40C8-4760-8D2F-7A47E4E2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7B8AC-829C-4660-8F9D-8386C7B1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176F8-CEB0-44CA-BA46-91D3460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5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D143A-A84E-4E4A-BE34-4D7588D6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66943-D8F6-4FCF-9FD9-190A2A68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DB94F8-2973-42E8-A820-E1952B3FC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D28912-93A2-43F4-8F8F-49E184619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A9352E-DE51-4F58-9B38-124699A83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E51513-DA6E-4817-9D1B-F2A875C9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E7D366-FA8E-4F65-B44B-7A2A6AE4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E7C81F-88A3-4822-AE77-E088CBA7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6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52EF-B29D-4826-9565-E554199C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88D281-B5D2-414D-8ED6-C684007F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CCA6C4-82D2-4FA6-9136-956ACFFB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8AE076-CB83-4239-B96F-BF09D3A3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D4F9C1-7E62-43D0-8432-FF0768D8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FA2B52-69F6-4FCC-981C-DA5872CA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9C41D-A1C1-4DA3-AD15-B9DCCBFD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0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96D18-CCD4-45BC-9CF3-CE32C139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B30A6-5339-4684-9266-63E83FFE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7B200F-40CD-4BE7-A305-E33D01457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03E648-D479-4558-98ED-508E8A08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D2053E-5167-44F7-9478-6DAFED4F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40717-3557-4A43-8951-3DA4B5F7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4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B2EF3-3B87-42F6-B21E-3CF0296E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04F597-BD7C-4ABD-8809-F010DCB1B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1776D9-23DA-4730-984A-5E910CE26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64D7F-41A6-4BEB-8C79-73873780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907B9E-5359-4094-8E08-08705086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B9488A-8EB8-4900-B97A-E666E78B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02243E-4A14-45DC-A5CE-24BACCF2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A75E-4A3F-4CA5-90BC-5897633F0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6640A-31F3-415C-8AA7-3175C168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CA4E9-14FC-4776-8DBF-4080B83EF6CA}" type="datetimeFigureOut">
              <a:rPr lang="ko-KR" altLang="en-US" smtClean="0"/>
              <a:t>2024. 9. 6.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7A34E-3E2E-4EF2-971A-FDB726321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CBB0C-F643-4269-9D7C-B8F040FCC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344E0-4107-4E5B-9DAA-7331FD6E2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4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B19B1-5125-43CF-9182-724066EB3D54}"/>
              </a:ext>
            </a:extLst>
          </p:cNvPr>
          <p:cNvCxnSpPr>
            <a:cxnSpLocks/>
          </p:cNvCxnSpPr>
          <p:nvPr/>
        </p:nvCxnSpPr>
        <p:spPr>
          <a:xfrm flipV="1">
            <a:off x="11391642" y="0"/>
            <a:ext cx="0" cy="650261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AA4662-3B15-4624-8227-30861C9F4D06}"/>
              </a:ext>
            </a:extLst>
          </p:cNvPr>
          <p:cNvCxnSpPr>
            <a:cxnSpLocks/>
          </p:cNvCxnSpPr>
          <p:nvPr/>
        </p:nvCxnSpPr>
        <p:spPr>
          <a:xfrm flipH="1">
            <a:off x="7115175" y="5785937"/>
            <a:ext cx="5055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1D0FB95D-1F70-4845-8430-14DF1C936B06}"/>
              </a:ext>
            </a:extLst>
          </p:cNvPr>
          <p:cNvSpPr/>
          <p:nvPr/>
        </p:nvSpPr>
        <p:spPr>
          <a:xfrm rot="10800000">
            <a:off x="11319642" y="3950918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CBF1AD-15C1-492E-BD89-91483A2A9D6B}"/>
              </a:ext>
            </a:extLst>
          </p:cNvPr>
          <p:cNvSpPr/>
          <p:nvPr/>
        </p:nvSpPr>
        <p:spPr>
          <a:xfrm rot="10800000">
            <a:off x="11301642" y="380884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31D73F0-3141-444B-AC68-3C904E8B57D8}"/>
              </a:ext>
            </a:extLst>
          </p:cNvPr>
          <p:cNvSpPr/>
          <p:nvPr/>
        </p:nvSpPr>
        <p:spPr>
          <a:xfrm rot="16200000">
            <a:off x="11172021" y="5626036"/>
            <a:ext cx="367338" cy="316671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aseline="-25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D8662-FFD3-4EE4-AC4B-23F4A2417CBA}"/>
              </a:ext>
            </a:extLst>
          </p:cNvPr>
          <p:cNvSpPr txBox="1"/>
          <p:nvPr/>
        </p:nvSpPr>
        <p:spPr>
          <a:xfrm>
            <a:off x="414329" y="382012"/>
            <a:ext cx="74818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9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MART</a:t>
            </a:r>
          </a:p>
          <a:p>
            <a:r>
              <a:rPr lang="en-US" altLang="ko-KR" sz="9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</a:t>
            </a:r>
            <a:r>
              <a:rPr lang="en-US" altLang="ko-KR" sz="9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STOP</a:t>
            </a:r>
            <a:endParaRPr lang="ko-KR" altLang="en-US" sz="9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721C5E-6A4B-4831-8BBF-CC21E4697581}"/>
              </a:ext>
            </a:extLst>
          </p:cNvPr>
          <p:cNvSpPr txBox="1"/>
          <p:nvPr/>
        </p:nvSpPr>
        <p:spPr>
          <a:xfrm>
            <a:off x="7482117" y="5884859"/>
            <a:ext cx="97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3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C4A96-D900-4B11-A00E-492E94561DF3}"/>
              </a:ext>
            </a:extLst>
          </p:cNvPr>
          <p:cNvSpPr txBox="1"/>
          <p:nvPr/>
        </p:nvSpPr>
        <p:spPr>
          <a:xfrm>
            <a:off x="8276857" y="5946414"/>
            <a:ext cx="2992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20201509</a:t>
            </a:r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안민지 </a:t>
            </a:r>
            <a:r>
              <a:rPr lang="en-US" altLang="ko-KR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20201523</a:t>
            </a:r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임우진</a:t>
            </a:r>
            <a:endParaRPr lang="en-US" altLang="ko-KR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20201526</a:t>
            </a:r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나선진 </a:t>
            </a:r>
            <a:r>
              <a:rPr lang="en-US" altLang="ko-KR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20201529</a:t>
            </a:r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차정원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1980D9-7E0B-4C95-8868-356E7A4DF42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486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116ED8D-F9DA-4794-ABF5-ABCC620F8572}"/>
              </a:ext>
            </a:extLst>
          </p:cNvPr>
          <p:cNvSpPr/>
          <p:nvPr/>
        </p:nvSpPr>
        <p:spPr>
          <a:xfrm>
            <a:off x="6006000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EFE02C-30DE-443A-8759-95106A0BF961}"/>
              </a:ext>
            </a:extLst>
          </p:cNvPr>
          <p:cNvSpPr txBox="1"/>
          <p:nvPr/>
        </p:nvSpPr>
        <p:spPr>
          <a:xfrm rot="5400000">
            <a:off x="9858650" y="1622992"/>
            <a:ext cx="355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Embedded System Basics 2021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38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5A4ECB1-8E98-4276-9F89-286C00B12C81}"/>
              </a:ext>
            </a:extLst>
          </p:cNvPr>
          <p:cNvSpPr/>
          <p:nvPr/>
        </p:nvSpPr>
        <p:spPr>
          <a:xfrm>
            <a:off x="1109563" y="4990293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4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앞문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40ABB9-479A-44B9-8487-AF2777852847}"/>
              </a:ext>
            </a:extLst>
          </p:cNvPr>
          <p:cNvSpPr/>
          <p:nvPr/>
        </p:nvSpPr>
        <p:spPr>
          <a:xfrm>
            <a:off x="4229890" y="4990292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3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제어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9A728FC-07CE-494E-AE7F-46097866FF12}"/>
              </a:ext>
            </a:extLst>
          </p:cNvPr>
          <p:cNvCxnSpPr>
            <a:cxnSpLocks/>
            <a:stCxn id="39" idx="1"/>
            <a:endCxn id="38" idx="3"/>
          </p:cNvCxnSpPr>
          <p:nvPr/>
        </p:nvCxnSpPr>
        <p:spPr>
          <a:xfrm flipH="1">
            <a:off x="2747343" y="5433261"/>
            <a:ext cx="1482547" cy="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19A734-5370-40A2-A063-7291C37D0C5B}"/>
              </a:ext>
            </a:extLst>
          </p:cNvPr>
          <p:cNvSpPr txBox="1"/>
          <p:nvPr/>
        </p:nvSpPr>
        <p:spPr>
          <a:xfrm>
            <a:off x="3092694" y="51254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9AF81B-E6FF-46DE-B869-731205835CA4}"/>
              </a:ext>
            </a:extLst>
          </p:cNvPr>
          <p:cNvSpPr txBox="1"/>
          <p:nvPr/>
        </p:nvSpPr>
        <p:spPr>
          <a:xfrm>
            <a:off x="2991944" y="5436474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문열림 명령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750D86-19A6-4B88-A3D4-D1E833599CE2}"/>
              </a:ext>
            </a:extLst>
          </p:cNvPr>
          <p:cNvSpPr txBox="1"/>
          <p:nvPr/>
        </p:nvSpPr>
        <p:spPr>
          <a:xfrm>
            <a:off x="968648" y="2069496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문열림 명령 입력 시 서보모터 작동</a:t>
            </a:r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E69E19-AE06-4482-AC1C-13FD6B9122EB}"/>
              </a:ext>
            </a:extLst>
          </p:cNvPr>
          <p:cNvSpPr txBox="1"/>
          <p:nvPr/>
        </p:nvSpPr>
        <p:spPr>
          <a:xfrm>
            <a:off x="968648" y="249818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문열림 시 버스 번호 음성 출력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14E32E-47D9-4FB0-A458-2308ED04525B}"/>
              </a:ext>
            </a:extLst>
          </p:cNvPr>
          <p:cNvSpPr txBox="1"/>
          <p:nvPr/>
        </p:nvSpPr>
        <p:spPr>
          <a:xfrm>
            <a:off x="795377" y="154773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F9787A-4E37-44DB-B331-298133E5DA58}"/>
              </a:ext>
            </a:extLst>
          </p:cNvPr>
          <p:cNvSpPr txBox="1"/>
          <p:nvPr/>
        </p:nvSpPr>
        <p:spPr>
          <a:xfrm>
            <a:off x="795377" y="4038718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통신관계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F739347-3227-45FD-BD82-52B63689AF8C}"/>
              </a:ext>
            </a:extLst>
          </p:cNvPr>
          <p:cNvGrpSpPr/>
          <p:nvPr/>
        </p:nvGrpSpPr>
        <p:grpSpPr>
          <a:xfrm>
            <a:off x="6601311" y="1074186"/>
            <a:ext cx="4891083" cy="4908569"/>
            <a:chOff x="6601311" y="1074186"/>
            <a:chExt cx="4891083" cy="490856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A59813A-996D-4911-A16F-98E2CA2E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9089" y="1231958"/>
              <a:ext cx="4568634" cy="456863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54840C2-6543-4C7A-9AD7-E0EE0CCC3FC5}"/>
                </a:ext>
              </a:extLst>
            </p:cNvPr>
            <p:cNvGrpSpPr/>
            <p:nvPr/>
          </p:nvGrpSpPr>
          <p:grpSpPr>
            <a:xfrm>
              <a:off x="6601311" y="1074186"/>
              <a:ext cx="4891083" cy="4908569"/>
              <a:chOff x="6663382" y="1770685"/>
              <a:chExt cx="4175459" cy="4190387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2EBAC17-AB3D-485E-88C5-02ED402E2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5804741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A7BC091-02B1-4BB3-B78A-B53D5035B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806" y="1770685"/>
                <a:ext cx="0" cy="419038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BE60E2F-EDF2-4D26-9CB0-45184FCE0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75" y="1770685"/>
                <a:ext cx="0" cy="412180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5473694-E00D-4E21-9E38-D91D9CAC1FA6}"/>
                  </a:ext>
                </a:extLst>
              </p:cNvPr>
              <p:cNvSpPr/>
              <p:nvPr/>
            </p:nvSpPr>
            <p:spPr>
              <a:xfrm>
                <a:off x="6764806" y="5750741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0EA6CDD-3776-4BB9-AF34-10E551CDE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1904553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32B3957-36D0-4DE5-B7AF-F09AA2E99F62}"/>
                  </a:ext>
                </a:extLst>
              </p:cNvPr>
              <p:cNvSpPr/>
              <p:nvPr/>
            </p:nvSpPr>
            <p:spPr>
              <a:xfrm>
                <a:off x="10669875" y="185055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CE2888-ADF0-41F0-A2B2-9ABB1B5D797E}"/>
              </a:ext>
            </a:extLst>
          </p:cNvPr>
          <p:cNvSpPr txBox="1"/>
          <p:nvPr/>
        </p:nvSpPr>
        <p:spPr>
          <a:xfrm>
            <a:off x="1329338" y="608845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앞문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0FA86-73DC-4287-BF19-302D066C7C65}"/>
              </a:ext>
            </a:extLst>
          </p:cNvPr>
          <p:cNvSpPr txBox="1"/>
          <p:nvPr/>
        </p:nvSpPr>
        <p:spPr>
          <a:xfrm>
            <a:off x="1329338" y="410247"/>
            <a:ext cx="133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front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944813-17C4-4E85-8340-AE7CE6E77889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B383D65-1E6B-400F-8E68-F22B2500A97B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04C2419-F2A3-4E8E-AEA3-88843AF0BC51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B2503-4E8F-45BF-B279-CD13CB27DE4F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8960AB8-E619-4692-BAF8-2FB4E24E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4400" y="1877688"/>
            <a:ext cx="1499339" cy="15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71C5-3E2F-46BC-B5D9-3A726349D9AD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드웨어 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3E56D4-C6D0-435F-ABCB-73A85E7A6464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C24B36A-3E86-4DBF-BD27-3BE5CE924631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BF3124B-16BB-4E9B-906B-EB8BC273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E8784C-8BA6-4D37-8135-76DF89F0896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831C7-8067-4440-A9BD-BABE45EFB12F}"/>
              </a:ext>
            </a:extLst>
          </p:cNvPr>
          <p:cNvSpPr txBox="1"/>
          <p:nvPr/>
        </p:nvSpPr>
        <p:spPr>
          <a:xfrm>
            <a:off x="1329338" y="410247"/>
            <a:ext cx="133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front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D21C44B-9253-4B21-9462-34F25F6F1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7558" r="12057" b="17018"/>
          <a:stretch/>
        </p:blipFill>
        <p:spPr bwMode="auto">
          <a:xfrm>
            <a:off x="5827156" y="4165342"/>
            <a:ext cx="1499339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밤하늘이(가) 표시된 사진&#10;&#10;자동 생성된 설명">
            <a:extLst>
              <a:ext uri="{FF2B5EF4-FFF2-40B4-BE49-F238E27FC236}">
                <a16:creationId xmlns:a16="http://schemas.microsoft.com/office/drawing/2014/main" id="{A26E715E-5A7F-4B9D-95FC-53DDF9603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6" t="44226" r="43647" b="43135"/>
          <a:stretch/>
        </p:blipFill>
        <p:spPr>
          <a:xfrm>
            <a:off x="8595648" y="2418290"/>
            <a:ext cx="1964589" cy="2108200"/>
          </a:xfrm>
          <a:prstGeom prst="rect">
            <a:avLst/>
          </a:prstGeom>
        </p:spPr>
      </p:pic>
      <p:pic>
        <p:nvPicPr>
          <p:cNvPr id="13" name="Picture 2" descr="정품 - 아두이노 우노 R3 (Arduino UNO R3) : 아두이노 오리지널 &gt; 아두이노">
            <a:extLst>
              <a:ext uri="{FF2B5EF4-FFF2-40B4-BE49-F238E27FC236}">
                <a16:creationId xmlns:a16="http://schemas.microsoft.com/office/drawing/2014/main" id="{53DCDFEB-2A90-4C12-8513-337372A2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8" b="89888" l="5556" r="89785">
                        <a14:foregroundMark x1="69713" y1="28090" x2="37634" y2="27191"/>
                        <a14:foregroundMark x1="37634" y1="27191" x2="28315" y2="28764"/>
                        <a14:foregroundMark x1="28315" y1="28764" x2="22043" y2="39551"/>
                        <a14:foregroundMark x1="22043" y1="39551" x2="24910" y2="82697"/>
                        <a14:foregroundMark x1="24910" y1="82697" x2="71864" y2="84494"/>
                        <a14:foregroundMark x1="71864" y1="84494" x2="76165" y2="64270"/>
                        <a14:foregroundMark x1="76165" y1="64270" x2="75806" y2="28764"/>
                        <a14:foregroundMark x1="75448" y1="23371" x2="27240" y2="24944"/>
                        <a14:foregroundMark x1="44624" y1="35730" x2="56093" y2="35506"/>
                        <a14:foregroundMark x1="56093" y1="35506" x2="75627" y2="36629"/>
                        <a14:foregroundMark x1="27778" y1="76404" x2="48925" y2="78202"/>
                        <a14:foregroundMark x1="60036" y1="79101" x2="68996" y2="78652"/>
                        <a14:foregroundMark x1="68996" y1="78652" x2="75806" y2="78652"/>
                        <a14:foregroundMark x1="21147" y1="26067" x2="19355" y2="24270"/>
                        <a14:foregroundMark x1="18280" y1="24719" x2="16667" y2="21348"/>
                        <a14:foregroundMark x1="18280" y1="26067" x2="18459" y2="20225"/>
                        <a14:foregroundMark x1="19355" y1="31011" x2="20072" y2="25393"/>
                        <a14:foregroundMark x1="17563" y1="40000" x2="11470" y2="38427"/>
                        <a14:foregroundMark x1="10573" y1="41798" x2="9319" y2="36404"/>
                        <a14:foregroundMark x1="9677" y1="41573" x2="7885" y2="37528"/>
                        <a14:foregroundMark x1="7348" y1="40000" x2="5556" y2="40225"/>
                        <a14:foregroundMark x1="10932" y1="40000" x2="17384" y2="40000"/>
                        <a14:foregroundMark x1="15591" y1="39551" x2="19534" y2="39551"/>
                        <a14:foregroundMark x1="19355" y1="57753" x2="16846" y2="70337"/>
                        <a14:foregroundMark x1="19176" y1="86067" x2="19355" y2="88539"/>
                        <a14:foregroundMark x1="88351" y1="66742" x2="87455" y2="49438"/>
                        <a14:foregroundMark x1="88351" y1="48315" x2="88710" y2="55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98" y="2653774"/>
            <a:ext cx="2925978" cy="23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3AAF7D-4E87-4C18-8845-5786C19D1EE2}"/>
              </a:ext>
            </a:extLst>
          </p:cNvPr>
          <p:cNvSpPr txBox="1"/>
          <p:nvPr/>
        </p:nvSpPr>
        <p:spPr>
          <a:xfrm>
            <a:off x="1767111" y="4987216"/>
            <a:ext cx="26369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Arduino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Uno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 4</a:t>
            </a:r>
          </a:p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앞문 </a:t>
            </a:r>
            <a:r>
              <a:rPr lang="ko-KR" altLang="en-US" sz="140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아두이노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C7067-FA9A-44E7-8481-528E3945FE7C}"/>
              </a:ext>
            </a:extLst>
          </p:cNvPr>
          <p:cNvSpPr txBox="1"/>
          <p:nvPr/>
        </p:nvSpPr>
        <p:spPr>
          <a:xfrm>
            <a:off x="8977477" y="4253984"/>
            <a:ext cx="173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서보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모터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3F757C-5F67-4657-BB55-B878454D957A}"/>
              </a:ext>
            </a:extLst>
          </p:cNvPr>
          <p:cNvCxnSpPr>
            <a:cxnSpLocks/>
          </p:cNvCxnSpPr>
          <p:nvPr/>
        </p:nvCxnSpPr>
        <p:spPr>
          <a:xfrm>
            <a:off x="8015121" y="2396691"/>
            <a:ext cx="0" cy="30409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3FC467-94D9-4082-86A1-E6F07056EF34}"/>
              </a:ext>
            </a:extLst>
          </p:cNvPr>
          <p:cNvSpPr txBox="1"/>
          <p:nvPr/>
        </p:nvSpPr>
        <p:spPr>
          <a:xfrm>
            <a:off x="6289040" y="5437622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나눔스퀘어_ac Light"/>
              </a:rPr>
              <a:t>스피커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FCDCC-D176-4AC5-98A8-72B349EB84AD}"/>
              </a:ext>
            </a:extLst>
          </p:cNvPr>
          <p:cNvSpPr txBox="1"/>
          <p:nvPr/>
        </p:nvSpPr>
        <p:spPr>
          <a:xfrm>
            <a:off x="5902961" y="3328319"/>
            <a:ext cx="1942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DFPlayer mini</a:t>
            </a:r>
            <a:endParaRPr lang="ko-KR" altLang="en-US">
              <a:latin typeface="Abadi"/>
              <a:ea typeface="나눔스퀘어_a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34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33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front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B4B3E-EED3-4F87-91EE-7F7A1C220FC0}"/>
              </a:ext>
            </a:extLst>
          </p:cNvPr>
          <p:cNvSpPr txBox="1"/>
          <p:nvPr/>
        </p:nvSpPr>
        <p:spPr>
          <a:xfrm>
            <a:off x="674217" y="3028890"/>
            <a:ext cx="3898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 명령 수신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674217" y="4373769"/>
            <a:ext cx="419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 작동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버스 번호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 출력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D422D-0ED7-4F1C-BAD5-4826F71E696F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rgbClr val="232325">
              <a:alpha val="81000"/>
            </a:srgb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E533347-433C-4518-856A-C02BFAEA5754}"/>
              </a:ext>
            </a:extLst>
          </p:cNvPr>
          <p:cNvGrpSpPr/>
          <p:nvPr/>
        </p:nvGrpSpPr>
        <p:grpSpPr>
          <a:xfrm>
            <a:off x="7903511" y="1608638"/>
            <a:ext cx="1912939" cy="434605"/>
            <a:chOff x="7757596" y="1126224"/>
            <a:chExt cx="1738918" cy="43460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B2E8EF4-53D9-4BEB-A747-420A34C6386D}"/>
                </a:ext>
              </a:extLst>
            </p:cNvPr>
            <p:cNvSpPr/>
            <p:nvPr/>
          </p:nvSpPr>
          <p:spPr>
            <a:xfrm>
              <a:off x="7758198" y="1126224"/>
              <a:ext cx="1738316" cy="434605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1F8929-15D6-4AA4-ABB2-883E8D10B007}"/>
                </a:ext>
              </a:extLst>
            </p:cNvPr>
            <p:cNvSpPr txBox="1"/>
            <p:nvPr/>
          </p:nvSpPr>
          <p:spPr>
            <a:xfrm>
              <a:off x="7757596" y="1163419"/>
              <a:ext cx="1733431" cy="3616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시작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FE400E5-B5A6-4BD8-8272-302E3F8EAE6F}"/>
              </a:ext>
            </a:extLst>
          </p:cNvPr>
          <p:cNvGrpSpPr/>
          <p:nvPr/>
        </p:nvGrpSpPr>
        <p:grpSpPr>
          <a:xfrm>
            <a:off x="6729555" y="4236829"/>
            <a:ext cx="1912277" cy="432041"/>
            <a:chOff x="6349203" y="5481265"/>
            <a:chExt cx="1738316" cy="710887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1309D04-8915-4B7E-82BE-E0FC0D94027A}"/>
                </a:ext>
              </a:extLst>
            </p:cNvPr>
            <p:cNvSpPr/>
            <p:nvPr/>
          </p:nvSpPr>
          <p:spPr>
            <a:xfrm>
              <a:off x="6349203" y="5481265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D322DA-75CD-4D56-8C77-333A401ABA86}"/>
                </a:ext>
              </a:extLst>
            </p:cNvPr>
            <p:cNvSpPr txBox="1"/>
            <p:nvPr/>
          </p:nvSpPr>
          <p:spPr>
            <a:xfrm>
              <a:off x="6351646" y="5533678"/>
              <a:ext cx="1733431" cy="5950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닫힘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9564B27-D723-48DC-80C0-170BA2CE41A8}"/>
              </a:ext>
            </a:extLst>
          </p:cNvPr>
          <p:cNvGrpSpPr/>
          <p:nvPr/>
        </p:nvGrpSpPr>
        <p:grpSpPr>
          <a:xfrm>
            <a:off x="7905755" y="2397580"/>
            <a:ext cx="1912277" cy="432040"/>
            <a:chOff x="6349203" y="5475756"/>
            <a:chExt cx="1738316" cy="710887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8A54A84A-A2B7-4F4C-90A2-E5BE9C5A99B6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9BC92C8-3197-4743-A8BF-09A105ABE57D}"/>
                </a:ext>
              </a:extLst>
            </p:cNvPr>
            <p:cNvSpPr txBox="1"/>
            <p:nvPr/>
          </p:nvSpPr>
          <p:spPr>
            <a:xfrm>
              <a:off x="6351646" y="5650381"/>
              <a:ext cx="1733431" cy="3616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열림 </a:t>
              </a:r>
              <a:r>
                <a:rPr lang="en-US" altLang="ko-KR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닫힘 버튼</a:t>
              </a:r>
              <a:endParaRPr lang="en-US" altLang="ko-KR" sz="175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15F6A7-E092-4071-81BE-758759B9F347}"/>
              </a:ext>
            </a:extLst>
          </p:cNvPr>
          <p:cNvCxnSpPr>
            <a:cxnSpLocks/>
            <a:stCxn id="80" idx="2"/>
            <a:endCxn id="77" idx="0"/>
          </p:cNvCxnSpPr>
          <p:nvPr/>
        </p:nvCxnSpPr>
        <p:spPr>
          <a:xfrm rot="16200000" flipH="1">
            <a:off x="9159632" y="3323698"/>
            <a:ext cx="627172" cy="119909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8B235-38CB-47B4-90F9-7E39746AA496}"/>
              </a:ext>
            </a:extLst>
          </p:cNvPr>
          <p:cNvGrpSpPr/>
          <p:nvPr/>
        </p:nvGrpSpPr>
        <p:grpSpPr>
          <a:xfrm>
            <a:off x="9116625" y="4236830"/>
            <a:ext cx="1918008" cy="432041"/>
            <a:chOff x="6341551" y="5427345"/>
            <a:chExt cx="1743526" cy="794735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87B24D6-66AC-4C75-9561-FDD2E59F97AE}"/>
                </a:ext>
              </a:extLst>
            </p:cNvPr>
            <p:cNvSpPr/>
            <p:nvPr/>
          </p:nvSpPr>
          <p:spPr>
            <a:xfrm>
              <a:off x="6341551" y="5427345"/>
              <a:ext cx="1738316" cy="79473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52779E-6AC1-4493-8F70-913C29C49453}"/>
                </a:ext>
              </a:extLst>
            </p:cNvPr>
            <p:cNvSpPr txBox="1"/>
            <p:nvPr/>
          </p:nvSpPr>
          <p:spPr>
            <a:xfrm>
              <a:off x="6351646" y="5498587"/>
              <a:ext cx="1733431" cy="66522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열림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E889572-5985-474B-99AA-DAA913DF4A5C}"/>
              </a:ext>
            </a:extLst>
          </p:cNvPr>
          <p:cNvGrpSpPr/>
          <p:nvPr/>
        </p:nvGrpSpPr>
        <p:grpSpPr>
          <a:xfrm>
            <a:off x="7913325" y="3177618"/>
            <a:ext cx="1920696" cy="432040"/>
            <a:chOff x="6349203" y="5435773"/>
            <a:chExt cx="1738316" cy="750870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2AB58521-ADF8-4DBF-8A76-030864257983}"/>
                </a:ext>
              </a:extLst>
            </p:cNvPr>
            <p:cNvSpPr/>
            <p:nvPr/>
          </p:nvSpPr>
          <p:spPr>
            <a:xfrm>
              <a:off x="6349203" y="5435773"/>
              <a:ext cx="1738316" cy="75087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2B8E448-6623-4ADC-800F-E6979B5679B6}"/>
                </a:ext>
              </a:extLst>
            </p:cNvPr>
            <p:cNvSpPr txBox="1"/>
            <p:nvPr/>
          </p:nvSpPr>
          <p:spPr>
            <a:xfrm>
              <a:off x="6351646" y="5650381"/>
              <a:ext cx="1733431" cy="3616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서보모터 작동</a:t>
              </a:r>
              <a:endParaRPr lang="en-US" altLang="ko-KR" sz="175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6A9C3A-AD1B-4B2E-931C-6E59C48B4049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8860312" y="2829620"/>
            <a:ext cx="1582" cy="3543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611083B-3336-4AE8-9F5D-774D0C1AA7A8}"/>
              </a:ext>
            </a:extLst>
          </p:cNvPr>
          <p:cNvCxnSpPr>
            <a:cxnSpLocks/>
            <a:stCxn id="80" idx="2"/>
            <a:endCxn id="62" idx="0"/>
          </p:cNvCxnSpPr>
          <p:nvPr/>
        </p:nvCxnSpPr>
        <p:spPr>
          <a:xfrm rot="5400000">
            <a:off x="7966099" y="3329254"/>
            <a:ext cx="627171" cy="118797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F5CFA0-3522-4423-B276-E69C5D4B94E1}"/>
              </a:ext>
            </a:extLst>
          </p:cNvPr>
          <p:cNvCxnSpPr>
            <a:cxnSpLocks/>
            <a:stCxn id="59" idx="2"/>
            <a:endCxn id="65" idx="0"/>
          </p:cNvCxnSpPr>
          <p:nvPr/>
        </p:nvCxnSpPr>
        <p:spPr>
          <a:xfrm>
            <a:off x="8860312" y="2043243"/>
            <a:ext cx="1582" cy="3543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963C39-0588-4A09-BE96-4496FCEEBE99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0072764" y="4668871"/>
            <a:ext cx="1953" cy="39056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FCCFE5A-C3DF-4B46-888D-737841CE09DC}"/>
              </a:ext>
            </a:extLst>
          </p:cNvPr>
          <p:cNvGrpSpPr/>
          <p:nvPr/>
        </p:nvGrpSpPr>
        <p:grpSpPr>
          <a:xfrm>
            <a:off x="9048164" y="4951580"/>
            <a:ext cx="2049198" cy="646331"/>
            <a:chOff x="6083665" y="2813979"/>
            <a:chExt cx="1338405" cy="646331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6E9657-52BA-4052-BC43-3A2141B3D2D8}"/>
                </a:ext>
              </a:extLst>
            </p:cNvPr>
            <p:cNvSpPr txBox="1"/>
            <p:nvPr/>
          </p:nvSpPr>
          <p:spPr>
            <a:xfrm>
              <a:off x="6083670" y="2813979"/>
              <a:ext cx="1328442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</a:t>
              </a:r>
              <a:r>
                <a:rPr lang="en-US" altLang="ko-KR" sz="18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8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번호 음성 출력</a:t>
              </a:r>
              <a:endParaRPr lang="en-US" altLang="ko-KR" sz="18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9" name="평행 사변형 98">
              <a:extLst>
                <a:ext uri="{FF2B5EF4-FFF2-40B4-BE49-F238E27FC236}">
                  <a16:creationId xmlns:a16="http://schemas.microsoft.com/office/drawing/2014/main" id="{CC207FF8-6BCD-4001-86D3-B9B293C7D315}"/>
                </a:ext>
              </a:extLst>
            </p:cNvPr>
            <p:cNvSpPr/>
            <p:nvPr/>
          </p:nvSpPr>
          <p:spPr>
            <a:xfrm>
              <a:off x="6083665" y="2928979"/>
              <a:ext cx="1338405" cy="417430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30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33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front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5" name="KakaoTalk_20211212_193038066">
            <a:hlinkClick r:id="" action="ppaction://media"/>
            <a:extLst>
              <a:ext uri="{FF2B5EF4-FFF2-40B4-BE49-F238E27FC236}">
                <a16:creationId xmlns:a16="http://schemas.microsoft.com/office/drawing/2014/main" id="{040357A5-193C-4F2C-A790-403FD7F59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400" y="1703366"/>
            <a:ext cx="4521200" cy="4521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15AFC1-F79F-4D61-8C38-F14D3E165B79}"/>
              </a:ext>
            </a:extLst>
          </p:cNvPr>
          <p:cNvSpPr txBox="1"/>
          <p:nvPr/>
        </p:nvSpPr>
        <p:spPr>
          <a:xfrm>
            <a:off x="5402546" y="6229307"/>
            <a:ext cx="1386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번호 출력</a:t>
            </a:r>
          </a:p>
        </p:txBody>
      </p:sp>
    </p:spTree>
    <p:extLst>
      <p:ext uri="{BB962C8B-B14F-4D97-AF65-F5344CB8AC3E}">
        <p14:creationId xmlns:p14="http://schemas.microsoft.com/office/powerpoint/2010/main" val="58069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33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front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7E847E-8FF7-49D9-B613-23B94E5A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405" y="0"/>
            <a:ext cx="6965595" cy="104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D750D86-19A6-4B88-A3D4-D1E833599CE2}"/>
              </a:ext>
            </a:extLst>
          </p:cNvPr>
          <p:cNvSpPr txBox="1"/>
          <p:nvPr/>
        </p:nvSpPr>
        <p:spPr>
          <a:xfrm>
            <a:off x="968648" y="206949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연기 감지로 흡연 여부 판단</a:t>
            </a:r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E69E19-AE06-4482-AC1C-13FD6B9122EB}"/>
              </a:ext>
            </a:extLst>
          </p:cNvPr>
          <p:cNvSpPr txBox="1"/>
          <p:nvPr/>
        </p:nvSpPr>
        <p:spPr>
          <a:xfrm>
            <a:off x="968648" y="2498180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시 경고 음성 출력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48297A-7708-44A1-8593-090A35E6014A}"/>
              </a:ext>
            </a:extLst>
          </p:cNvPr>
          <p:cNvSpPr txBox="1"/>
          <p:nvPr/>
        </p:nvSpPr>
        <p:spPr>
          <a:xfrm>
            <a:off x="968648" y="2926864"/>
            <a:ext cx="312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예약 정보 수신 시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LCD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출력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14E32E-47D9-4FB0-A458-2308ED04525B}"/>
              </a:ext>
            </a:extLst>
          </p:cNvPr>
          <p:cNvSpPr txBox="1"/>
          <p:nvPr/>
        </p:nvSpPr>
        <p:spPr>
          <a:xfrm>
            <a:off x="795377" y="154773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F9787A-4E37-44DB-B331-298133E5DA58}"/>
              </a:ext>
            </a:extLst>
          </p:cNvPr>
          <p:cNvSpPr txBox="1"/>
          <p:nvPr/>
        </p:nvSpPr>
        <p:spPr>
          <a:xfrm>
            <a:off x="795377" y="4038718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통신관계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F739347-3227-45FD-BD82-52B63689AF8C}"/>
              </a:ext>
            </a:extLst>
          </p:cNvPr>
          <p:cNvGrpSpPr/>
          <p:nvPr/>
        </p:nvGrpSpPr>
        <p:grpSpPr>
          <a:xfrm>
            <a:off x="6601311" y="1074186"/>
            <a:ext cx="4891083" cy="4908569"/>
            <a:chOff x="6601311" y="1074186"/>
            <a:chExt cx="4891083" cy="490856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A59813A-996D-4911-A16F-98E2CA2E0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3"/>
            <a:stretch/>
          </p:blipFill>
          <p:spPr>
            <a:xfrm>
              <a:off x="6789089" y="1230996"/>
              <a:ext cx="4568634" cy="43327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54840C2-6543-4C7A-9AD7-E0EE0CCC3FC5}"/>
                </a:ext>
              </a:extLst>
            </p:cNvPr>
            <p:cNvGrpSpPr/>
            <p:nvPr/>
          </p:nvGrpSpPr>
          <p:grpSpPr>
            <a:xfrm>
              <a:off x="6601311" y="1074186"/>
              <a:ext cx="4891083" cy="4908569"/>
              <a:chOff x="6663382" y="1770685"/>
              <a:chExt cx="4175459" cy="4190387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2EBAC17-AB3D-485E-88C5-02ED402E2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5804741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A7BC091-02B1-4BB3-B78A-B53D5035B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806" y="1770685"/>
                <a:ext cx="0" cy="419038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BE60E2F-EDF2-4D26-9CB0-45184FCE0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75" y="1770685"/>
                <a:ext cx="0" cy="412180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5473694-E00D-4E21-9E38-D91D9CAC1FA6}"/>
                  </a:ext>
                </a:extLst>
              </p:cNvPr>
              <p:cNvSpPr/>
              <p:nvPr/>
            </p:nvSpPr>
            <p:spPr>
              <a:xfrm>
                <a:off x="6764806" y="5750741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0EA6CDD-3776-4BB9-AF34-10E551CDE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1904553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32B3957-36D0-4DE5-B7AF-F09AA2E99F62}"/>
                  </a:ext>
                </a:extLst>
              </p:cNvPr>
              <p:cNvSpPr/>
              <p:nvPr/>
            </p:nvSpPr>
            <p:spPr>
              <a:xfrm>
                <a:off x="10669875" y="185055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B4FD90-0FCB-494A-8E49-DBFFA09F3A73}"/>
              </a:ext>
            </a:extLst>
          </p:cNvPr>
          <p:cNvSpPr txBox="1"/>
          <p:nvPr/>
        </p:nvSpPr>
        <p:spPr>
          <a:xfrm>
            <a:off x="1329338" y="608845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뒷문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C7A71A-430D-4914-B3DE-51259AC461C3}"/>
              </a:ext>
            </a:extLst>
          </p:cNvPr>
          <p:cNvSpPr txBox="1"/>
          <p:nvPr/>
        </p:nvSpPr>
        <p:spPr>
          <a:xfrm>
            <a:off x="1329338" y="410247"/>
            <a:ext cx="131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back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8BC5D98-4693-4976-AD66-170D3484581E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1FF92FE-419B-4844-8481-1B532EDF2003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036412F-09CD-4214-AA92-C978D7EDA5ED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DAFE012-63E4-404C-BBD7-838878EFE615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CD44320-2DCA-4CBD-A757-DCD1E6954B37}"/>
              </a:ext>
            </a:extLst>
          </p:cNvPr>
          <p:cNvSpPr/>
          <p:nvPr/>
        </p:nvSpPr>
        <p:spPr>
          <a:xfrm>
            <a:off x="1044408" y="5096818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5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</a:t>
            </a:r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뒷문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FEED615-94C1-4110-9723-032C78B7EA10}"/>
              </a:ext>
            </a:extLst>
          </p:cNvPr>
          <p:cNvSpPr/>
          <p:nvPr/>
        </p:nvSpPr>
        <p:spPr>
          <a:xfrm>
            <a:off x="4221394" y="4500383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1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예약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2CE7F2-05DB-408E-927F-A643995AD24A}"/>
              </a:ext>
            </a:extLst>
          </p:cNvPr>
          <p:cNvSpPr txBox="1"/>
          <p:nvPr/>
        </p:nvSpPr>
        <p:spPr>
          <a:xfrm>
            <a:off x="3150362" y="4635575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I2C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3F037B-1D11-4F09-9934-B8EF5AA248B9}"/>
              </a:ext>
            </a:extLst>
          </p:cNvPr>
          <p:cNvSpPr txBox="1"/>
          <p:nvPr/>
        </p:nvSpPr>
        <p:spPr>
          <a:xfrm>
            <a:off x="2942774" y="492972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DFD1043-7262-4719-9F90-365D6066E566}"/>
              </a:ext>
            </a:extLst>
          </p:cNvPr>
          <p:cNvSpPr/>
          <p:nvPr/>
        </p:nvSpPr>
        <p:spPr>
          <a:xfrm>
            <a:off x="4221394" y="5637769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3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제어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1219D9-9425-494E-B2A8-F86245CF6924}"/>
              </a:ext>
            </a:extLst>
          </p:cNvPr>
          <p:cNvSpPr txBox="1"/>
          <p:nvPr/>
        </p:nvSpPr>
        <p:spPr>
          <a:xfrm>
            <a:off x="3055787" y="577296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UART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D5B6DD1-2E1B-45E0-A308-6C78B3326AC7}"/>
              </a:ext>
            </a:extLst>
          </p:cNvPr>
          <p:cNvSpPr txBox="1"/>
          <p:nvPr/>
        </p:nvSpPr>
        <p:spPr>
          <a:xfrm>
            <a:off x="3042161" y="6069764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문열림 명령</a:t>
            </a: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0BCFD73-7ADC-4B38-93B2-F2ED6F041685}"/>
              </a:ext>
            </a:extLst>
          </p:cNvPr>
          <p:cNvCxnSpPr>
            <a:cxnSpLocks/>
            <a:stCxn id="56" idx="1"/>
            <a:endCxn id="55" idx="3"/>
          </p:cNvCxnSpPr>
          <p:nvPr/>
        </p:nvCxnSpPr>
        <p:spPr>
          <a:xfrm rot="10800000" flipV="1">
            <a:off x="2682188" y="4943351"/>
            <a:ext cx="1539206" cy="596435"/>
          </a:xfrm>
          <a:prstGeom prst="bentConnector3">
            <a:avLst>
              <a:gd name="adj1" fmla="val 87625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886BD24-5074-4C75-9891-20C249FFC565}"/>
              </a:ext>
            </a:extLst>
          </p:cNvPr>
          <p:cNvCxnSpPr>
            <a:cxnSpLocks/>
            <a:stCxn id="68" idx="1"/>
            <a:endCxn id="55" idx="3"/>
          </p:cNvCxnSpPr>
          <p:nvPr/>
        </p:nvCxnSpPr>
        <p:spPr>
          <a:xfrm rot="10800000">
            <a:off x="2682188" y="5539788"/>
            <a:ext cx="1539206" cy="540951"/>
          </a:xfrm>
          <a:prstGeom prst="bentConnector3">
            <a:avLst>
              <a:gd name="adj1" fmla="val 87625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70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C-SR04] 초음파 센서 - 엘레파츠">
            <a:extLst>
              <a:ext uri="{FF2B5EF4-FFF2-40B4-BE49-F238E27FC236}">
                <a16:creationId xmlns:a16="http://schemas.microsoft.com/office/drawing/2014/main" id="{CDB10094-20DC-4B38-9479-659AE1D1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8333" y1="68000" x2="88000" y2="66667"/>
                        <a14:foregroundMark x1="87667" y1="65000" x2="88333" y2="65000"/>
                        <a14:foregroundMark x1="31333" y1="11000" x2="44000" y2="1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00" y="3937801"/>
            <a:ext cx="1624057" cy="16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uy 1602 LCD Display Blue Backlight Online at Lowest Price | Robu.in">
            <a:extLst>
              <a:ext uri="{FF2B5EF4-FFF2-40B4-BE49-F238E27FC236}">
                <a16:creationId xmlns:a16="http://schemas.microsoft.com/office/drawing/2014/main" id="{940F6AFD-79D4-4A09-9D32-A5613B52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750" y1="51625" x2="16875" y2="56000"/>
                        <a14:foregroundMark x1="14125" y1="49875" x2="15250" y2="56875"/>
                        <a14:foregroundMark x1="11875" y1="46625" x2="12125" y2="46000"/>
                        <a14:foregroundMark x1="84125" y1="49500" x2="88500" y2="53000"/>
                        <a14:foregroundMark x1="81000" y1="33625" x2="81000" y2="32625"/>
                        <a14:foregroundMark x1="22125" y1="69750" x2="19875" y2="69750"/>
                        <a14:foregroundMark x1="18875" y1="69500" x2="17750" y2="69500"/>
                        <a14:foregroundMark x1="17375" y1="69750" x2="17750" y2="70125"/>
                        <a14:foregroundMark x1="17500" y1="70125" x2="17500" y2="70125"/>
                        <a14:foregroundMark x1="16625" y1="69875" x2="18125" y2="7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98" y="1463523"/>
            <a:ext cx="2112921" cy="21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밤하늘이(가) 표시된 사진&#10;&#10;자동 생성된 설명">
            <a:extLst>
              <a:ext uri="{FF2B5EF4-FFF2-40B4-BE49-F238E27FC236}">
                <a16:creationId xmlns:a16="http://schemas.microsoft.com/office/drawing/2014/main" id="{4E814F2F-A5A6-47FA-A088-C161DE65B3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6" t="44226" r="43647" b="43135"/>
          <a:stretch/>
        </p:blipFill>
        <p:spPr>
          <a:xfrm>
            <a:off x="8595648" y="2418290"/>
            <a:ext cx="1964589" cy="2108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921375-E5F4-4E5B-ADC2-272EFC52F604}"/>
              </a:ext>
            </a:extLst>
          </p:cNvPr>
          <p:cNvSpPr txBox="1"/>
          <p:nvPr/>
        </p:nvSpPr>
        <p:spPr>
          <a:xfrm>
            <a:off x="8977477" y="4253984"/>
            <a:ext cx="173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서보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A8C4306-7196-43FD-972A-3CEAB757CC4D}"/>
              </a:ext>
            </a:extLst>
          </p:cNvPr>
          <p:cNvCxnSpPr>
            <a:cxnSpLocks/>
          </p:cNvCxnSpPr>
          <p:nvPr/>
        </p:nvCxnSpPr>
        <p:spPr>
          <a:xfrm>
            <a:off x="8015121" y="2396691"/>
            <a:ext cx="0" cy="30409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5937BE-4A1B-4842-BB25-AADEADFE7A71}"/>
              </a:ext>
            </a:extLst>
          </p:cNvPr>
          <p:cNvSpPr txBox="1"/>
          <p:nvPr/>
        </p:nvSpPr>
        <p:spPr>
          <a:xfrm>
            <a:off x="6096000" y="5437622"/>
            <a:ext cx="1380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초음파 센서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2F4AF3-3699-4D43-A447-DD0E5036C823}"/>
              </a:ext>
            </a:extLst>
          </p:cNvPr>
          <p:cNvSpPr txBox="1"/>
          <p:nvPr/>
        </p:nvSpPr>
        <p:spPr>
          <a:xfrm>
            <a:off x="6422847" y="3323373"/>
            <a:ext cx="629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LCD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드웨어 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2A8D0-0052-40C9-B699-ECDAC504A73F}"/>
              </a:ext>
            </a:extLst>
          </p:cNvPr>
          <p:cNvSpPr txBox="1"/>
          <p:nvPr/>
        </p:nvSpPr>
        <p:spPr>
          <a:xfrm>
            <a:off x="1329338" y="410247"/>
            <a:ext cx="131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back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" name="Picture 2" descr="정품 - 아두이노 우노 R3 (Arduino UNO R3) : 아두이노 오리지널 &gt; 아두이노">
            <a:extLst>
              <a:ext uri="{FF2B5EF4-FFF2-40B4-BE49-F238E27FC236}">
                <a16:creationId xmlns:a16="http://schemas.microsoft.com/office/drawing/2014/main" id="{4672EA72-B805-47AB-846C-ED2FD19E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8" b="89888" l="5556" r="89785">
                        <a14:foregroundMark x1="69713" y1="28090" x2="37634" y2="27191"/>
                        <a14:foregroundMark x1="37634" y1="27191" x2="28315" y2="28764"/>
                        <a14:foregroundMark x1="28315" y1="28764" x2="22043" y2="39551"/>
                        <a14:foregroundMark x1="22043" y1="39551" x2="24910" y2="82697"/>
                        <a14:foregroundMark x1="24910" y1="82697" x2="71864" y2="84494"/>
                        <a14:foregroundMark x1="71864" y1="84494" x2="76165" y2="64270"/>
                        <a14:foregroundMark x1="76165" y1="64270" x2="75806" y2="28764"/>
                        <a14:foregroundMark x1="75448" y1="23371" x2="27240" y2="24944"/>
                        <a14:foregroundMark x1="44624" y1="35730" x2="56093" y2="35506"/>
                        <a14:foregroundMark x1="56093" y1="35506" x2="75627" y2="36629"/>
                        <a14:foregroundMark x1="27778" y1="76404" x2="48925" y2="78202"/>
                        <a14:foregroundMark x1="60036" y1="79101" x2="68996" y2="78652"/>
                        <a14:foregroundMark x1="68996" y1="78652" x2="75806" y2="78652"/>
                        <a14:foregroundMark x1="21147" y1="26067" x2="19355" y2="24270"/>
                        <a14:foregroundMark x1="18280" y1="24719" x2="16667" y2="21348"/>
                        <a14:foregroundMark x1="18280" y1="26067" x2="18459" y2="20225"/>
                        <a14:foregroundMark x1="19355" y1="31011" x2="20072" y2="25393"/>
                        <a14:foregroundMark x1="17563" y1="40000" x2="11470" y2="38427"/>
                        <a14:foregroundMark x1="10573" y1="41798" x2="9319" y2="36404"/>
                        <a14:foregroundMark x1="9677" y1="41573" x2="7885" y2="37528"/>
                        <a14:foregroundMark x1="7348" y1="40000" x2="5556" y2="40225"/>
                        <a14:foregroundMark x1="10932" y1="40000" x2="17384" y2="40000"/>
                        <a14:foregroundMark x1="15591" y1="39551" x2="19534" y2="39551"/>
                        <a14:foregroundMark x1="19355" y1="57753" x2="16846" y2="70337"/>
                        <a14:foregroundMark x1="19176" y1="86067" x2="19355" y2="88539"/>
                        <a14:foregroundMark x1="88351" y1="66742" x2="87455" y2="49438"/>
                        <a14:foregroundMark x1="88351" y1="48315" x2="88710" y2="55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98" y="2653774"/>
            <a:ext cx="2925978" cy="23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3C7DA-A88E-4757-9815-F0CD2DEC47E4}"/>
              </a:ext>
            </a:extLst>
          </p:cNvPr>
          <p:cNvSpPr txBox="1"/>
          <p:nvPr/>
        </p:nvSpPr>
        <p:spPr>
          <a:xfrm>
            <a:off x="1767111" y="4987216"/>
            <a:ext cx="26369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 Uno 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버스 뒷문 아두이노</a:t>
            </a:r>
          </a:p>
        </p:txBody>
      </p:sp>
    </p:spTree>
    <p:extLst>
      <p:ext uri="{BB962C8B-B14F-4D97-AF65-F5344CB8AC3E}">
        <p14:creationId xmlns:p14="http://schemas.microsoft.com/office/powerpoint/2010/main" val="329991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A8F42-2C51-4ACC-A40C-183BF43BBF0C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rgbClr val="232325">
              <a:alpha val="81000"/>
            </a:srgb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7A332E1-411D-40EE-991A-CF0C51A0C762}"/>
              </a:ext>
            </a:extLst>
          </p:cNvPr>
          <p:cNvGrpSpPr/>
          <p:nvPr/>
        </p:nvGrpSpPr>
        <p:grpSpPr>
          <a:xfrm>
            <a:off x="6838755" y="2816831"/>
            <a:ext cx="1739781" cy="655592"/>
            <a:chOff x="8073734" y="1694360"/>
            <a:chExt cx="1739779" cy="837000"/>
          </a:xfrm>
        </p:grpSpPr>
        <p:sp>
          <p:nvSpPr>
            <p:cNvPr id="98" name="다이아몬드 97">
              <a:extLst>
                <a:ext uri="{FF2B5EF4-FFF2-40B4-BE49-F238E27FC236}">
                  <a16:creationId xmlns:a16="http://schemas.microsoft.com/office/drawing/2014/main" id="{FF8F6E0E-0956-4868-8601-CB1222426B75}"/>
                </a:ext>
              </a:extLst>
            </p:cNvPr>
            <p:cNvSpPr/>
            <p:nvPr/>
          </p:nvSpPr>
          <p:spPr>
            <a:xfrm>
              <a:off x="8080082" y="1694360"/>
              <a:ext cx="1733431" cy="837000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DDA0C8-92DF-4210-84DA-E82789DF84D7}"/>
                </a:ext>
              </a:extLst>
            </p:cNvPr>
            <p:cNvSpPr txBox="1"/>
            <p:nvPr/>
          </p:nvSpPr>
          <p:spPr>
            <a:xfrm>
              <a:off x="8073734" y="1877095"/>
              <a:ext cx="1733431" cy="4715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문끼임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31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back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B4B3E-EED3-4F87-91EE-7F7A1C220FC0}"/>
              </a:ext>
            </a:extLst>
          </p:cNvPr>
          <p:cNvSpPr txBox="1"/>
          <p:nvPr/>
        </p:nvSpPr>
        <p:spPr>
          <a:xfrm>
            <a:off x="432405" y="2772312"/>
            <a:ext cx="3898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 명령 수신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432405" y="3423217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초음파 센서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통해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문끼임 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C37EC-7A8C-45E0-A4D8-440660AD6887}"/>
              </a:ext>
            </a:extLst>
          </p:cNvPr>
          <p:cNvSpPr txBox="1"/>
          <p:nvPr/>
        </p:nvSpPr>
        <p:spPr>
          <a:xfrm>
            <a:off x="432405" y="4725027"/>
            <a:ext cx="3985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수신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출력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3B6840-33FB-4208-9DD0-800593654A29}"/>
              </a:ext>
            </a:extLst>
          </p:cNvPr>
          <p:cNvGrpSpPr/>
          <p:nvPr/>
        </p:nvGrpSpPr>
        <p:grpSpPr>
          <a:xfrm>
            <a:off x="7934082" y="303713"/>
            <a:ext cx="1912939" cy="434605"/>
            <a:chOff x="7757596" y="1126224"/>
            <a:chExt cx="1738918" cy="4346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9A375C2-D02E-42ED-9CE9-CFB37A0B9148}"/>
                </a:ext>
              </a:extLst>
            </p:cNvPr>
            <p:cNvSpPr/>
            <p:nvPr/>
          </p:nvSpPr>
          <p:spPr>
            <a:xfrm>
              <a:off x="7758198" y="1126224"/>
              <a:ext cx="1738316" cy="434605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F53350-973E-48A8-A0C1-4DD7F06A0D9E}"/>
                </a:ext>
              </a:extLst>
            </p:cNvPr>
            <p:cNvSpPr txBox="1"/>
            <p:nvPr/>
          </p:nvSpPr>
          <p:spPr>
            <a:xfrm>
              <a:off x="7757596" y="1163419"/>
              <a:ext cx="1733431" cy="3616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시작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1B1945-92CB-4934-86B5-6C0DF6569ECB}"/>
              </a:ext>
            </a:extLst>
          </p:cNvPr>
          <p:cNvGrpSpPr/>
          <p:nvPr/>
        </p:nvGrpSpPr>
        <p:grpSpPr>
          <a:xfrm>
            <a:off x="6760126" y="3811025"/>
            <a:ext cx="1912277" cy="432041"/>
            <a:chOff x="6349203" y="5481265"/>
            <a:chExt cx="1738316" cy="71088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BBBD0C5-409F-4D47-BD4D-0E001E71B149}"/>
                </a:ext>
              </a:extLst>
            </p:cNvPr>
            <p:cNvSpPr/>
            <p:nvPr/>
          </p:nvSpPr>
          <p:spPr>
            <a:xfrm>
              <a:off x="6349203" y="5481265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778C50-AC30-46AC-9E9D-1053BA4C87A1}"/>
                </a:ext>
              </a:extLst>
            </p:cNvPr>
            <p:cNvSpPr txBox="1"/>
            <p:nvPr/>
          </p:nvSpPr>
          <p:spPr>
            <a:xfrm>
              <a:off x="6351646" y="5533678"/>
              <a:ext cx="1733431" cy="5950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닫힘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FE91B4A-3DAA-4CDA-86B4-7C974C65F681}"/>
              </a:ext>
            </a:extLst>
          </p:cNvPr>
          <p:cNvGrpSpPr/>
          <p:nvPr/>
        </p:nvGrpSpPr>
        <p:grpSpPr>
          <a:xfrm>
            <a:off x="7936326" y="1092655"/>
            <a:ext cx="1912277" cy="432040"/>
            <a:chOff x="6349203" y="5475756"/>
            <a:chExt cx="1738316" cy="71088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C39939D-B653-4334-A611-E67B11992497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BEF893-E6FB-4B10-A0D8-9DE6070F5A1B}"/>
                </a:ext>
              </a:extLst>
            </p:cNvPr>
            <p:cNvSpPr txBox="1"/>
            <p:nvPr/>
          </p:nvSpPr>
          <p:spPr>
            <a:xfrm>
              <a:off x="6351646" y="5650381"/>
              <a:ext cx="1733431" cy="3616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열림 </a:t>
              </a:r>
              <a:r>
                <a:rPr lang="en-US" altLang="ko-KR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 </a:t>
              </a:r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닫힘 버튼</a:t>
              </a:r>
              <a:endParaRPr lang="en-US" altLang="ko-KR" sz="175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B229C00-3134-46DC-97BA-2A9344199BDF}"/>
              </a:ext>
            </a:extLst>
          </p:cNvPr>
          <p:cNvGrpSpPr/>
          <p:nvPr/>
        </p:nvGrpSpPr>
        <p:grpSpPr>
          <a:xfrm>
            <a:off x="7949616" y="4725027"/>
            <a:ext cx="1912277" cy="710887"/>
            <a:chOff x="6349203" y="5475756"/>
            <a:chExt cx="1738316" cy="710887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74A7F1E-62C4-43A2-9139-E518DAA7BA2C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9B0824-707A-4BE9-BED5-5AF75DD8CFE2}"/>
                </a:ext>
              </a:extLst>
            </p:cNvPr>
            <p:cNvSpPr txBox="1"/>
            <p:nvPr/>
          </p:nvSpPr>
          <p:spPr>
            <a:xfrm>
              <a:off x="6351646" y="5515729"/>
              <a:ext cx="1733431" cy="63094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예약 정보 수신</a:t>
              </a:r>
              <a:endParaRPr lang="en-US" altLang="ko-KR" sz="175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(I2C </a:t>
              </a:r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통신</a:t>
              </a:r>
              <a:r>
                <a:rPr lang="en-US" altLang="ko-KR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926E358-2EC5-49B1-9A05-418B35684E59}"/>
              </a:ext>
            </a:extLst>
          </p:cNvPr>
          <p:cNvCxnSpPr>
            <a:cxnSpLocks/>
            <a:stCxn id="43" idx="2"/>
            <a:endCxn id="50" idx="0"/>
          </p:cNvCxnSpPr>
          <p:nvPr/>
        </p:nvCxnSpPr>
        <p:spPr>
          <a:xfrm>
            <a:off x="8905755" y="5435914"/>
            <a:ext cx="2" cy="46309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5D1CAA4-BABC-4B74-8533-08B9C3724AD8}"/>
              </a:ext>
            </a:extLst>
          </p:cNvPr>
          <p:cNvGrpSpPr/>
          <p:nvPr/>
        </p:nvGrpSpPr>
        <p:grpSpPr>
          <a:xfrm>
            <a:off x="7952308" y="5899013"/>
            <a:ext cx="1906897" cy="497092"/>
            <a:chOff x="6083665" y="2928979"/>
            <a:chExt cx="1338405" cy="4174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DCABDD-2AA9-4FFF-863F-60348419209E}"/>
                </a:ext>
              </a:extLst>
            </p:cNvPr>
            <p:cNvSpPr txBox="1"/>
            <p:nvPr/>
          </p:nvSpPr>
          <p:spPr>
            <a:xfrm>
              <a:off x="6083670" y="3033226"/>
              <a:ext cx="1328442" cy="20783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7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LCD </a:t>
              </a:r>
              <a:r>
                <a:rPr lang="ko-KR" altLang="en-US" sz="17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예약 출력</a:t>
              </a:r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3177B512-E328-4EA2-8A8D-B76F31C04D2A}"/>
                </a:ext>
              </a:extLst>
            </p:cNvPr>
            <p:cNvSpPr/>
            <p:nvPr/>
          </p:nvSpPr>
          <p:spPr>
            <a:xfrm>
              <a:off x="6083665" y="2928979"/>
              <a:ext cx="1338405" cy="417430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A8D76E3-DF14-42DB-BE09-A0D47C074514}"/>
              </a:ext>
            </a:extLst>
          </p:cNvPr>
          <p:cNvCxnSpPr>
            <a:cxnSpLocks/>
            <a:stCxn id="98" idx="2"/>
            <a:endCxn id="30" idx="0"/>
          </p:cNvCxnSpPr>
          <p:nvPr/>
        </p:nvCxnSpPr>
        <p:spPr>
          <a:xfrm>
            <a:off x="7711820" y="3472423"/>
            <a:ext cx="4445" cy="33860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186B798-F8B0-4324-A7A6-A1F7423350CE}"/>
              </a:ext>
            </a:extLst>
          </p:cNvPr>
          <p:cNvCxnSpPr>
            <a:cxnSpLocks/>
            <a:stCxn id="71" idx="2"/>
            <a:endCxn id="68" idx="0"/>
          </p:cNvCxnSpPr>
          <p:nvPr/>
        </p:nvCxnSpPr>
        <p:spPr>
          <a:xfrm rot="16200000" flipH="1">
            <a:off x="9190203" y="2018773"/>
            <a:ext cx="627172" cy="1199091"/>
          </a:xfrm>
          <a:prstGeom prst="bentConnector3">
            <a:avLst>
              <a:gd name="adj1" fmla="val 4088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C0AA2C1-84AA-49A9-8C48-9775BA63EF97}"/>
              </a:ext>
            </a:extLst>
          </p:cNvPr>
          <p:cNvGrpSpPr/>
          <p:nvPr/>
        </p:nvGrpSpPr>
        <p:grpSpPr>
          <a:xfrm>
            <a:off x="9147196" y="2931905"/>
            <a:ext cx="1918008" cy="432041"/>
            <a:chOff x="6341551" y="5427345"/>
            <a:chExt cx="1743526" cy="794735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76D025E-9714-448A-9628-00B830981DA3}"/>
                </a:ext>
              </a:extLst>
            </p:cNvPr>
            <p:cNvSpPr/>
            <p:nvPr/>
          </p:nvSpPr>
          <p:spPr>
            <a:xfrm>
              <a:off x="6341551" y="5427345"/>
              <a:ext cx="1738316" cy="79473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777143-1FA2-4DE6-BF9B-33297C288F9B}"/>
                </a:ext>
              </a:extLst>
            </p:cNvPr>
            <p:cNvSpPr txBox="1"/>
            <p:nvPr/>
          </p:nvSpPr>
          <p:spPr>
            <a:xfrm>
              <a:off x="6351646" y="5498587"/>
              <a:ext cx="1733431" cy="66522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열림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A7E4AB-4209-4085-ACBD-BE7B48312DA2}"/>
              </a:ext>
            </a:extLst>
          </p:cNvPr>
          <p:cNvGrpSpPr/>
          <p:nvPr/>
        </p:nvGrpSpPr>
        <p:grpSpPr>
          <a:xfrm>
            <a:off x="7943896" y="1872693"/>
            <a:ext cx="1920696" cy="432040"/>
            <a:chOff x="6349203" y="5435773"/>
            <a:chExt cx="1738316" cy="750870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530D044A-B791-477A-9581-9C9632E9D870}"/>
                </a:ext>
              </a:extLst>
            </p:cNvPr>
            <p:cNvSpPr/>
            <p:nvPr/>
          </p:nvSpPr>
          <p:spPr>
            <a:xfrm>
              <a:off x="6349203" y="5435773"/>
              <a:ext cx="1738316" cy="75087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75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0DDE36-82F7-4442-8995-B83CB7FA85DA}"/>
                </a:ext>
              </a:extLst>
            </p:cNvPr>
            <p:cNvSpPr txBox="1"/>
            <p:nvPr/>
          </p:nvSpPr>
          <p:spPr>
            <a:xfrm>
              <a:off x="6351646" y="5650381"/>
              <a:ext cx="1733431" cy="3616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5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서보모터 작동</a:t>
              </a:r>
              <a:endParaRPr lang="en-US" altLang="ko-KR" sz="175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46A5B94-BD19-4336-938B-ED0F56481F06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8890883" y="1524695"/>
            <a:ext cx="1582" cy="3543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F61FF23-1123-4073-9D69-C8FA2D96494C}"/>
              </a:ext>
            </a:extLst>
          </p:cNvPr>
          <p:cNvCxnSpPr>
            <a:cxnSpLocks/>
            <a:stCxn id="71" idx="2"/>
            <a:endCxn id="98" idx="0"/>
          </p:cNvCxnSpPr>
          <p:nvPr/>
        </p:nvCxnSpPr>
        <p:spPr>
          <a:xfrm rot="5400000">
            <a:off x="8051983" y="1964570"/>
            <a:ext cx="512098" cy="119242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24A8615-8723-4CE8-8D20-217884B51BBB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8890883" y="738318"/>
            <a:ext cx="1582" cy="3543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DBAA930-304A-495F-A1E7-20C355B6FAB7}"/>
              </a:ext>
            </a:extLst>
          </p:cNvPr>
          <p:cNvCxnSpPr>
            <a:cxnSpLocks/>
            <a:stCxn id="98" idx="3"/>
            <a:endCxn id="68" idx="1"/>
          </p:cNvCxnSpPr>
          <p:nvPr/>
        </p:nvCxnSpPr>
        <p:spPr>
          <a:xfrm>
            <a:off x="8578536" y="3144627"/>
            <a:ext cx="568660" cy="329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7875C10-615D-44C7-8016-FC881EDE1309}"/>
              </a:ext>
            </a:extLst>
          </p:cNvPr>
          <p:cNvSpPr txBox="1"/>
          <p:nvPr/>
        </p:nvSpPr>
        <p:spPr>
          <a:xfrm>
            <a:off x="8134861" y="2823785"/>
            <a:ext cx="136056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</a:t>
            </a:r>
            <a:endParaRPr lang="ko-KR" altLang="en-US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4110341-4720-402D-B557-4B25DCCDD986}"/>
              </a:ext>
            </a:extLst>
          </p:cNvPr>
          <p:cNvSpPr txBox="1"/>
          <p:nvPr/>
        </p:nvSpPr>
        <p:spPr>
          <a:xfrm>
            <a:off x="6848026" y="3435852"/>
            <a:ext cx="136056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CB9871-4A00-4766-856B-A19BD3826CBC}"/>
              </a:ext>
            </a:extLst>
          </p:cNvPr>
          <p:cNvSpPr txBox="1"/>
          <p:nvPr/>
        </p:nvSpPr>
        <p:spPr>
          <a:xfrm>
            <a:off x="432405" y="4074122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 끼임 감지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 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 문 열림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1174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31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back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" name="KakaoTalk_20211212_184957982">
            <a:hlinkClick r:id="" action="ppaction://media"/>
            <a:extLst>
              <a:ext uri="{FF2B5EF4-FFF2-40B4-BE49-F238E27FC236}">
                <a16:creationId xmlns:a16="http://schemas.microsoft.com/office/drawing/2014/main" id="{A33AC2FA-019F-44F5-BD01-BFD9C2771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13000" contrast="13000"/>
          </a:blip>
          <a:stretch>
            <a:fillRect/>
          </a:stretch>
        </p:blipFill>
        <p:spPr>
          <a:xfrm>
            <a:off x="1609728" y="2117725"/>
            <a:ext cx="3403599" cy="3403599"/>
          </a:xfrm>
          <a:prstGeom prst="rect">
            <a:avLst/>
          </a:prstGeom>
        </p:spPr>
      </p:pic>
      <p:pic>
        <p:nvPicPr>
          <p:cNvPr id="51" name="KakaoTalk_20211212_192959643">
            <a:hlinkClick r:id="" action="ppaction://media"/>
            <a:extLst>
              <a:ext uri="{FF2B5EF4-FFF2-40B4-BE49-F238E27FC236}">
                <a16:creationId xmlns:a16="http://schemas.microsoft.com/office/drawing/2014/main" id="{CAA0118E-6E72-4DDC-B397-D79AD84E8B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78675" y="2117725"/>
            <a:ext cx="3403600" cy="3403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E408337-822B-4CD1-81D8-95FFF79F7260}"/>
              </a:ext>
            </a:extLst>
          </p:cNvPr>
          <p:cNvSpPr txBox="1"/>
          <p:nvPr/>
        </p:nvSpPr>
        <p:spPr>
          <a:xfrm>
            <a:off x="2828862" y="565883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뒷문 제어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792939-F2D4-4A08-B12B-A4D05A6EE4BE}"/>
              </a:ext>
            </a:extLst>
          </p:cNvPr>
          <p:cNvSpPr txBox="1"/>
          <p:nvPr/>
        </p:nvSpPr>
        <p:spPr>
          <a:xfrm>
            <a:off x="7976224" y="5658834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 전달</a:t>
            </a:r>
          </a:p>
        </p:txBody>
      </p:sp>
    </p:spTree>
    <p:extLst>
      <p:ext uri="{BB962C8B-B14F-4D97-AF65-F5344CB8AC3E}">
        <p14:creationId xmlns:p14="http://schemas.microsoft.com/office/powerpoint/2010/main" val="385486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67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31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back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D8D567-8D20-4991-9214-5AC05F4A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10" y="0"/>
            <a:ext cx="6961090" cy="275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스템 구성도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473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System diagram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643E18D2-0D96-456B-B665-A1D129259E2F}"/>
              </a:ext>
            </a:extLst>
          </p:cNvPr>
          <p:cNvSpPr/>
          <p:nvPr/>
        </p:nvSpPr>
        <p:spPr>
          <a:xfrm>
            <a:off x="844981" y="2333347"/>
            <a:ext cx="2136344" cy="88593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1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</a:t>
            </a:r>
            <a:r>
              <a:rPr lang="en-US" altLang="ko-KR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3C5ED52-F579-4DDD-A11B-310DDD986512}"/>
              </a:ext>
            </a:extLst>
          </p:cNvPr>
          <p:cNvSpPr/>
          <p:nvPr/>
        </p:nvSpPr>
        <p:spPr>
          <a:xfrm>
            <a:off x="844981" y="4530845"/>
            <a:ext cx="2136344" cy="88593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2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흡연 감지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2283C5B-E2FD-4DEF-B49D-E5ECEE5AEA45}"/>
              </a:ext>
            </a:extLst>
          </p:cNvPr>
          <p:cNvSpPr txBox="1"/>
          <p:nvPr/>
        </p:nvSpPr>
        <p:spPr>
          <a:xfrm>
            <a:off x="1913540" y="3478244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097604D-F422-477E-A041-37277B958532}"/>
              </a:ext>
            </a:extLst>
          </p:cNvPr>
          <p:cNvSpPr txBox="1"/>
          <p:nvPr/>
        </p:nvSpPr>
        <p:spPr>
          <a:xfrm>
            <a:off x="1911112" y="3721175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91994D-DF9D-41E4-B6D7-A8633AB25D84}"/>
              </a:ext>
            </a:extLst>
          </p:cNvPr>
          <p:cNvSpPr txBox="1"/>
          <p:nvPr/>
        </p:nvSpPr>
        <p:spPr>
          <a:xfrm>
            <a:off x="4470741" y="347824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I2C </a:t>
            </a:r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C94D60-B5F8-4D15-97FC-81EC7BAFED93}"/>
              </a:ext>
            </a:extLst>
          </p:cNvPr>
          <p:cNvSpPr txBox="1"/>
          <p:nvPr/>
        </p:nvSpPr>
        <p:spPr>
          <a:xfrm>
            <a:off x="4477128" y="3737207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175A455-E7AA-4F45-A9B9-6557BFA0B494}"/>
              </a:ext>
            </a:extLst>
          </p:cNvPr>
          <p:cNvSpPr/>
          <p:nvPr/>
        </p:nvSpPr>
        <p:spPr>
          <a:xfrm>
            <a:off x="7610711" y="2333346"/>
            <a:ext cx="2136344" cy="88593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3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</a:t>
            </a:r>
            <a:r>
              <a:rPr lang="en-US" altLang="ko-KR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4FB0C95A-F18F-4F21-B78E-6B9F09FF335F}"/>
              </a:ext>
            </a:extLst>
          </p:cNvPr>
          <p:cNvSpPr/>
          <p:nvPr/>
        </p:nvSpPr>
        <p:spPr>
          <a:xfrm>
            <a:off x="5972931" y="4529801"/>
            <a:ext cx="2136344" cy="88593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5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뒷문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B65907-C1E2-4B15-9B78-122562CCA092}"/>
              </a:ext>
            </a:extLst>
          </p:cNvPr>
          <p:cNvSpPr txBox="1"/>
          <p:nvPr/>
        </p:nvSpPr>
        <p:spPr>
          <a:xfrm>
            <a:off x="9086047" y="3564072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8927BA7-60A2-475E-9072-98C2AD602F79}"/>
              </a:ext>
            </a:extLst>
          </p:cNvPr>
          <p:cNvSpPr txBox="1"/>
          <p:nvPr/>
        </p:nvSpPr>
        <p:spPr>
          <a:xfrm>
            <a:off x="8959354" y="387506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문제어 명령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691486C-BD02-4692-A848-0189A7D978C9}"/>
              </a:ext>
            </a:extLst>
          </p:cNvPr>
          <p:cNvSpPr/>
          <p:nvPr/>
        </p:nvSpPr>
        <p:spPr>
          <a:xfrm>
            <a:off x="9250050" y="4529802"/>
            <a:ext cx="2136344" cy="88593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4</a:t>
            </a: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앞문</a:t>
            </a:r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02790145-8E1A-443C-B5D5-8EB27BE90765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rot="5400000">
            <a:off x="7204734" y="3055651"/>
            <a:ext cx="1310519" cy="1637780"/>
          </a:xfrm>
          <a:prstGeom prst="bentConnector3">
            <a:avLst>
              <a:gd name="adj1" fmla="val 50000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BA9A03F1-2448-43E4-8C44-2C75DA923220}"/>
              </a:ext>
            </a:extLst>
          </p:cNvPr>
          <p:cNvCxnSpPr>
            <a:cxnSpLocks/>
            <a:stCxn id="122" idx="2"/>
            <a:endCxn id="126" idx="0"/>
          </p:cNvCxnSpPr>
          <p:nvPr/>
        </p:nvCxnSpPr>
        <p:spPr>
          <a:xfrm rot="16200000" flipH="1">
            <a:off x="8843292" y="3054872"/>
            <a:ext cx="1310520" cy="1639339"/>
          </a:xfrm>
          <a:prstGeom prst="bentConnector3">
            <a:avLst>
              <a:gd name="adj1" fmla="val 50000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854C726-BB8F-469C-9F88-2F65F3B91732}"/>
              </a:ext>
            </a:extLst>
          </p:cNvPr>
          <p:cNvSpPr txBox="1"/>
          <p:nvPr/>
        </p:nvSpPr>
        <p:spPr>
          <a:xfrm>
            <a:off x="7454845" y="356407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UART </a:t>
            </a:r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B6C247-4674-417F-BFB9-93220525D270}"/>
              </a:ext>
            </a:extLst>
          </p:cNvPr>
          <p:cNvSpPr txBox="1"/>
          <p:nvPr/>
        </p:nvSpPr>
        <p:spPr>
          <a:xfrm>
            <a:off x="7448266" y="387506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문제어 명령</a:t>
            </a: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1328BFD-11B0-4045-A431-B8A7BDD5AB7C}"/>
              </a:ext>
            </a:extLst>
          </p:cNvPr>
          <p:cNvCxnSpPr>
            <a:cxnSpLocks/>
            <a:stCxn id="113" idx="2"/>
            <a:endCxn id="114" idx="0"/>
          </p:cNvCxnSpPr>
          <p:nvPr/>
        </p:nvCxnSpPr>
        <p:spPr>
          <a:xfrm>
            <a:off x="1913153" y="3219283"/>
            <a:ext cx="0" cy="13115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48B220EC-080F-4E3B-B186-5B2CC909D91A}"/>
              </a:ext>
            </a:extLst>
          </p:cNvPr>
          <p:cNvCxnSpPr>
            <a:cxnSpLocks/>
            <a:stCxn id="113" idx="3"/>
            <a:endCxn id="123" idx="1"/>
          </p:cNvCxnSpPr>
          <p:nvPr/>
        </p:nvCxnSpPr>
        <p:spPr>
          <a:xfrm>
            <a:off x="2981325" y="2776315"/>
            <a:ext cx="2991606" cy="2196454"/>
          </a:xfrm>
          <a:prstGeom prst="bentConnector3">
            <a:avLst>
              <a:gd name="adj1" fmla="val 50000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3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예약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428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reservation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B4B3E-EED3-4F87-91EE-7F7A1C220FC0}"/>
              </a:ext>
            </a:extLst>
          </p:cNvPr>
          <p:cNvSpPr txBox="1"/>
          <p:nvPr/>
        </p:nvSpPr>
        <p:spPr>
          <a:xfrm>
            <a:off x="968648" y="206949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모션 감지</a:t>
            </a:r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968648" y="249818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DDA5AF1-BEA5-4E8F-87AC-CBF896A38A33}"/>
              </a:ext>
            </a:extLst>
          </p:cNvPr>
          <p:cNvGrpSpPr/>
          <p:nvPr/>
        </p:nvGrpSpPr>
        <p:grpSpPr>
          <a:xfrm>
            <a:off x="6601311" y="1074186"/>
            <a:ext cx="4891083" cy="4908569"/>
            <a:chOff x="6601311" y="1074186"/>
            <a:chExt cx="4891083" cy="49085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C06680-C97E-4B22-AAA9-A2B54ACF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9089" y="1231958"/>
              <a:ext cx="4568634" cy="4568634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109FACE-824B-4B2F-B369-FA2EEE4FF0F6}"/>
                </a:ext>
              </a:extLst>
            </p:cNvPr>
            <p:cNvGrpSpPr/>
            <p:nvPr/>
          </p:nvGrpSpPr>
          <p:grpSpPr>
            <a:xfrm>
              <a:off x="6601311" y="1074186"/>
              <a:ext cx="4891083" cy="4908569"/>
              <a:chOff x="6663382" y="1770685"/>
              <a:chExt cx="4175459" cy="4190387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FA12D0-D0D2-4235-956A-A849E8F04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5804741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FCBAF35-5002-43F6-8B8E-6BCC3CEE0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806" y="1770685"/>
                <a:ext cx="0" cy="419038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FCF44A3-9E1A-47E6-BA99-AFF581BD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75" y="1770685"/>
                <a:ext cx="0" cy="412180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DF82A4F8-8790-4427-A967-91EDC080C218}"/>
                  </a:ext>
                </a:extLst>
              </p:cNvPr>
              <p:cNvSpPr/>
              <p:nvPr/>
            </p:nvSpPr>
            <p:spPr>
              <a:xfrm>
                <a:off x="6764806" y="5750741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3451F91-EAFF-4758-BC1E-86DBEBC93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1904553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C046BDC-F4D4-4DBC-8DEF-A9EB40E4A774}"/>
                  </a:ext>
                </a:extLst>
              </p:cNvPr>
              <p:cNvSpPr/>
              <p:nvPr/>
            </p:nvSpPr>
            <p:spPr>
              <a:xfrm>
                <a:off x="10669875" y="185055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C262A2-F083-4FA8-A6FB-8CCFF46C4576}"/>
              </a:ext>
            </a:extLst>
          </p:cNvPr>
          <p:cNvSpPr txBox="1"/>
          <p:nvPr/>
        </p:nvSpPr>
        <p:spPr>
          <a:xfrm>
            <a:off x="795377" y="4038718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통신관계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37FF6-74D0-4541-861F-BA2FC30D9501}"/>
              </a:ext>
            </a:extLst>
          </p:cNvPr>
          <p:cNvSpPr txBox="1"/>
          <p:nvPr/>
        </p:nvSpPr>
        <p:spPr>
          <a:xfrm>
            <a:off x="968648" y="292686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감지 아두이노에 예약 정보 전송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EF83E2-9528-442C-9C9A-E0D3C83D975D}"/>
              </a:ext>
            </a:extLst>
          </p:cNvPr>
          <p:cNvSpPr txBox="1"/>
          <p:nvPr/>
        </p:nvSpPr>
        <p:spPr>
          <a:xfrm>
            <a:off x="795377" y="154773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C35443-19C1-4D29-97AE-71D1EF5966A9}"/>
              </a:ext>
            </a:extLst>
          </p:cNvPr>
          <p:cNvSpPr/>
          <p:nvPr/>
        </p:nvSpPr>
        <p:spPr>
          <a:xfrm>
            <a:off x="968648" y="5104995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1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</a:t>
            </a:r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0CFA256-C4D3-433E-9BBF-B84955194E93}"/>
              </a:ext>
            </a:extLst>
          </p:cNvPr>
          <p:cNvSpPr/>
          <p:nvPr/>
        </p:nvSpPr>
        <p:spPr>
          <a:xfrm>
            <a:off x="4221394" y="4500383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2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흡연 감지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B69B31-8173-4CF7-AD5E-C0B9822F7FF6}"/>
              </a:ext>
            </a:extLst>
          </p:cNvPr>
          <p:cNvSpPr txBox="1"/>
          <p:nvPr/>
        </p:nvSpPr>
        <p:spPr>
          <a:xfrm>
            <a:off x="3128966" y="463557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27860-D84C-4F57-871C-234664A1BF8F}"/>
              </a:ext>
            </a:extLst>
          </p:cNvPr>
          <p:cNvSpPr txBox="1"/>
          <p:nvPr/>
        </p:nvSpPr>
        <p:spPr>
          <a:xfrm>
            <a:off x="2922981" y="494656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E6AAB79-2E3F-4F33-AC5A-E1D69FFB8F18}"/>
              </a:ext>
            </a:extLst>
          </p:cNvPr>
          <p:cNvSpPr/>
          <p:nvPr/>
        </p:nvSpPr>
        <p:spPr>
          <a:xfrm>
            <a:off x="4221394" y="5637769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5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뒷문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C2F764-C768-49B8-9C35-025068176C29}"/>
              </a:ext>
            </a:extLst>
          </p:cNvPr>
          <p:cNvSpPr txBox="1"/>
          <p:nvPr/>
        </p:nvSpPr>
        <p:spPr>
          <a:xfrm>
            <a:off x="968648" y="335486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내부 아두이노에 예약 정보 전송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D15A756-EB53-40F2-B5AF-708B9A430B8F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 flipV="1">
            <a:off x="2606428" y="4943352"/>
            <a:ext cx="1614966" cy="604612"/>
          </a:xfrm>
          <a:prstGeom prst="bentConnector3">
            <a:avLst>
              <a:gd name="adj1" fmla="val 13197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700780D-B42B-4D10-8B1A-5FAA6BA6410A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606428" y="5547964"/>
            <a:ext cx="1614966" cy="532774"/>
          </a:xfrm>
          <a:prstGeom prst="bentConnector3">
            <a:avLst>
              <a:gd name="adj1" fmla="val 13197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97D79D-EF9B-4177-A082-F8D7A45D89A9}"/>
              </a:ext>
            </a:extLst>
          </p:cNvPr>
          <p:cNvSpPr txBox="1"/>
          <p:nvPr/>
        </p:nvSpPr>
        <p:spPr>
          <a:xfrm>
            <a:off x="3128966" y="577296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I2C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5305B1-2E35-4F5B-84E6-A0718A29A942}"/>
              </a:ext>
            </a:extLst>
          </p:cNvPr>
          <p:cNvSpPr txBox="1"/>
          <p:nvPr/>
        </p:nvSpPr>
        <p:spPr>
          <a:xfrm>
            <a:off x="2922981" y="6072978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</a:t>
            </a:r>
          </a:p>
        </p:txBody>
      </p:sp>
    </p:spTree>
    <p:extLst>
      <p:ext uri="{BB962C8B-B14F-4D97-AF65-F5344CB8AC3E}">
        <p14:creationId xmlns:p14="http://schemas.microsoft.com/office/powerpoint/2010/main" val="19674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드웨어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428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reservation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21" name="Picture 2" descr="PIR 센서(Rev B)(모델명: PIRb-SEN, 상품번호: 690621)-fribot">
            <a:extLst>
              <a:ext uri="{FF2B5EF4-FFF2-40B4-BE49-F238E27FC236}">
                <a16:creationId xmlns:a16="http://schemas.microsoft.com/office/drawing/2014/main" id="{C894655C-A0EB-4E47-AB8B-100F92237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250">
                        <a14:foregroundMark x1="28250" y1="55500" x2="16000" y2="54750"/>
                        <a14:foregroundMark x1="14750" y1="52750" x2="10250" y2="53500"/>
                        <a14:foregroundMark x1="88750" y1="42750" x2="90250" y2="4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84" y="1778419"/>
            <a:ext cx="1687126" cy="173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>
            <a:extLst>
              <a:ext uri="{FF2B5EF4-FFF2-40B4-BE49-F238E27FC236}">
                <a16:creationId xmlns:a16="http://schemas.microsoft.com/office/drawing/2014/main" id="{A20F5938-E1D0-41D8-9700-125CDC79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4701" y="3985525"/>
            <a:ext cx="1188492" cy="1371337"/>
          </a:xfrm>
          <a:prstGeom prst="rect">
            <a:avLst/>
          </a:prstGeom>
          <a:noFill/>
        </p:spPr>
      </p:pic>
      <p:pic>
        <p:nvPicPr>
          <p:cNvPr id="127" name="Picture 2">
            <a:extLst>
              <a:ext uri="{FF2B5EF4-FFF2-40B4-BE49-F238E27FC236}">
                <a16:creationId xmlns:a16="http://schemas.microsoft.com/office/drawing/2014/main" id="{69339B69-B141-44D1-B340-0027CAC60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7558" r="12057" b="17018"/>
          <a:stretch/>
        </p:blipFill>
        <p:spPr bwMode="auto">
          <a:xfrm>
            <a:off x="8564818" y="4125093"/>
            <a:ext cx="1499339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CB27E-E2D2-4A8F-A490-F1656577E88F}"/>
              </a:ext>
            </a:extLst>
          </p:cNvPr>
          <p:cNvSpPr txBox="1"/>
          <p:nvPr/>
        </p:nvSpPr>
        <p:spPr>
          <a:xfrm>
            <a:off x="6096000" y="3328319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PIR</a:t>
            </a:r>
            <a:r>
              <a:rPr lang="ko-KR" altLang="en-US">
                <a:latin typeface="Abadi"/>
                <a:ea typeface="나눔스퀘어_ac Light"/>
              </a:rPr>
              <a:t> 센서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A9EE4A-51E6-4746-8A4C-561E31B3C8D4}"/>
              </a:ext>
            </a:extLst>
          </p:cNvPr>
          <p:cNvSpPr txBox="1"/>
          <p:nvPr/>
        </p:nvSpPr>
        <p:spPr>
          <a:xfrm>
            <a:off x="6096000" y="5437622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나눔스퀘어_ac Light"/>
              </a:rPr>
              <a:t>조이스틱</a:t>
            </a:r>
          </a:p>
        </p:txBody>
      </p:sp>
      <p:pic>
        <p:nvPicPr>
          <p:cNvPr id="128" name="Picture 2">
            <a:extLst>
              <a:ext uri="{FF2B5EF4-FFF2-40B4-BE49-F238E27FC236}">
                <a16:creationId xmlns:a16="http://schemas.microsoft.com/office/drawing/2014/main" id="{94EDAF32-DA45-4ECD-9A0F-B723B2B8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8439" y="2018821"/>
            <a:ext cx="1499339" cy="15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9BDEA6-4D2C-4D6B-A289-D55A9FCB4D0C}"/>
              </a:ext>
            </a:extLst>
          </p:cNvPr>
          <p:cNvSpPr txBox="1"/>
          <p:nvPr/>
        </p:nvSpPr>
        <p:spPr>
          <a:xfrm>
            <a:off x="8504950" y="3323760"/>
            <a:ext cx="173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DFPlayer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mini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839974-E3F3-4027-B19E-8184BB5721F2}"/>
              </a:ext>
            </a:extLst>
          </p:cNvPr>
          <p:cNvSpPr txBox="1"/>
          <p:nvPr/>
        </p:nvSpPr>
        <p:spPr>
          <a:xfrm>
            <a:off x="8887050" y="5437623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나눔스퀘어_ac Light"/>
              </a:rPr>
              <a:t>스피커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8D2F6B-51A7-4A31-83B5-7869A00C7AAC}"/>
              </a:ext>
            </a:extLst>
          </p:cNvPr>
          <p:cNvCxnSpPr>
            <a:cxnSpLocks/>
          </p:cNvCxnSpPr>
          <p:nvPr/>
        </p:nvCxnSpPr>
        <p:spPr>
          <a:xfrm>
            <a:off x="8015121" y="2396691"/>
            <a:ext cx="0" cy="30409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E6F43B-B681-4D8C-8665-CEB718ABEF94}"/>
              </a:ext>
            </a:extLst>
          </p:cNvPr>
          <p:cNvSpPr txBox="1"/>
          <p:nvPr/>
        </p:nvSpPr>
        <p:spPr>
          <a:xfrm>
            <a:off x="1724422" y="4852847"/>
            <a:ext cx="26369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Uno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 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버스 예약 </a:t>
            </a:r>
            <a:r>
              <a:rPr lang="ko-KR" altLang="en-US" sz="140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아두이노</a:t>
            </a:r>
            <a:endParaRPr lang="ko-KR" altLang="en-US" sz="1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8" name="Picture 2" descr="정품 - 아두이노 우노 R3 (Arduino UNO R3) : 아두이노 오리지널 &gt; 아두이노">
            <a:extLst>
              <a:ext uri="{FF2B5EF4-FFF2-40B4-BE49-F238E27FC236}">
                <a16:creationId xmlns:a16="http://schemas.microsoft.com/office/drawing/2014/main" id="{CCA8A0A3-498A-43E8-8E0B-78F9B997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8" b="89888" l="5556" r="89785">
                        <a14:foregroundMark x1="69713" y1="28090" x2="37634" y2="27191"/>
                        <a14:foregroundMark x1="37634" y1="27191" x2="28315" y2="28764"/>
                        <a14:foregroundMark x1="28315" y1="28764" x2="22043" y2="39551"/>
                        <a14:foregroundMark x1="22043" y1="39551" x2="24910" y2="82697"/>
                        <a14:foregroundMark x1="24910" y1="82697" x2="71864" y2="84494"/>
                        <a14:foregroundMark x1="71864" y1="84494" x2="76165" y2="64270"/>
                        <a14:foregroundMark x1="76165" y1="64270" x2="75806" y2="28764"/>
                        <a14:foregroundMark x1="75448" y1="23371" x2="27240" y2="24944"/>
                        <a14:foregroundMark x1="44624" y1="35730" x2="56093" y2="35506"/>
                        <a14:foregroundMark x1="56093" y1="35506" x2="75627" y2="36629"/>
                        <a14:foregroundMark x1="27778" y1="76404" x2="48925" y2="78202"/>
                        <a14:foregroundMark x1="60036" y1="79101" x2="68996" y2="78652"/>
                        <a14:foregroundMark x1="68996" y1="78652" x2="75806" y2="78652"/>
                        <a14:foregroundMark x1="21147" y1="26067" x2="19355" y2="24270"/>
                        <a14:foregroundMark x1="18280" y1="24719" x2="16667" y2="21348"/>
                        <a14:foregroundMark x1="18280" y1="26067" x2="18459" y2="20225"/>
                        <a14:foregroundMark x1="19355" y1="31011" x2="20072" y2="25393"/>
                        <a14:foregroundMark x1="17563" y1="40000" x2="11470" y2="38427"/>
                        <a14:foregroundMark x1="10573" y1="41798" x2="9319" y2="36404"/>
                        <a14:foregroundMark x1="9677" y1="41573" x2="7885" y2="37528"/>
                        <a14:foregroundMark x1="7348" y1="40000" x2="5556" y2="40225"/>
                        <a14:foregroundMark x1="10932" y1="40000" x2="17384" y2="40000"/>
                        <a14:foregroundMark x1="15591" y1="39551" x2="19534" y2="39551"/>
                        <a14:foregroundMark x1="19355" y1="57753" x2="16846" y2="70337"/>
                        <a14:foregroundMark x1="19176" y1="86067" x2="19355" y2="88539"/>
                        <a14:foregroundMark x1="88351" y1="66742" x2="87455" y2="49438"/>
                        <a14:foregroundMark x1="88351" y1="48315" x2="88710" y2="55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98" y="2653774"/>
            <a:ext cx="2925978" cy="23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0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DF1880-E1B8-4B44-B1EF-3D02C3043DA5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2C560F-06AA-4DCE-8ED2-A9C4000531A7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178069-B59A-400B-9D26-F4AF74712579}"/>
              </a:ext>
            </a:extLst>
          </p:cNvPr>
          <p:cNvSpPr txBox="1"/>
          <p:nvPr/>
        </p:nvSpPr>
        <p:spPr>
          <a:xfrm>
            <a:off x="1329338" y="410247"/>
            <a:ext cx="1428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reservation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EA8127D-15A9-4584-AAB0-DE54283EE737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F24B1C5-78C6-4676-A4E2-62E0B8F8FC21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DBA0000-D9DE-4A75-8B79-B92B50C2446F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4D441B-1BD6-4C81-9C76-A0AA1675974E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52B2E0-B95F-40B5-9480-BD86E9C8DA32}"/>
              </a:ext>
            </a:extLst>
          </p:cNvPr>
          <p:cNvSpPr txBox="1"/>
          <p:nvPr/>
        </p:nvSpPr>
        <p:spPr>
          <a:xfrm>
            <a:off x="289531" y="2474041"/>
            <a:ext cx="3833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PIR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통해 사용자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모션 감지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EFC418-A747-4AA4-AFDD-AE7FA0A4ADFB}"/>
              </a:ext>
            </a:extLst>
          </p:cNvPr>
          <p:cNvSpPr txBox="1"/>
          <p:nvPr/>
        </p:nvSpPr>
        <p:spPr>
          <a:xfrm>
            <a:off x="289531" y="3095186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조이스틱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이용해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예약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EF5806-EF67-446D-884E-2997A81AA0AD}"/>
              </a:ext>
            </a:extLst>
          </p:cNvPr>
          <p:cNvSpPr txBox="1"/>
          <p:nvPr/>
        </p:nvSpPr>
        <p:spPr>
          <a:xfrm>
            <a:off x="289531" y="3713642"/>
            <a:ext cx="244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예약 과정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 출력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734A3B-1FEE-48BD-9682-288CF6E6467E}"/>
              </a:ext>
            </a:extLst>
          </p:cNvPr>
          <p:cNvSpPr txBox="1"/>
          <p:nvPr/>
        </p:nvSpPr>
        <p:spPr>
          <a:xfrm>
            <a:off x="289530" y="4332098"/>
            <a:ext cx="5202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뒷문 아두이노로 예약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전송 </a:t>
            </a:r>
            <a:r>
              <a: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(I2C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통신</a:t>
            </a:r>
            <a:r>
              <a: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2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AE3823-0CDC-47C1-827E-0B55B176E0F6}"/>
              </a:ext>
            </a:extLst>
          </p:cNvPr>
          <p:cNvSpPr txBox="1"/>
          <p:nvPr/>
        </p:nvSpPr>
        <p:spPr>
          <a:xfrm>
            <a:off x="289530" y="4950554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감지 아두이노로 예약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전송 </a:t>
            </a:r>
            <a:r>
              <a: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(SPI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통신</a:t>
            </a:r>
            <a:r>
              <a: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B4DCFF-67EE-4485-8177-D9C247E8863F}"/>
              </a:ext>
            </a:extLst>
          </p:cNvPr>
          <p:cNvGrpSpPr/>
          <p:nvPr/>
        </p:nvGrpSpPr>
        <p:grpSpPr>
          <a:xfrm>
            <a:off x="8074333" y="858911"/>
            <a:ext cx="1738316" cy="439500"/>
            <a:chOff x="8074333" y="858911"/>
            <a:chExt cx="1738316" cy="43950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95B92F1E-08A3-4B5F-8C91-E4D3E1FF18F3}"/>
                </a:ext>
              </a:extLst>
            </p:cNvPr>
            <p:cNvSpPr/>
            <p:nvPr/>
          </p:nvSpPr>
          <p:spPr>
            <a:xfrm>
              <a:off x="8074333" y="858911"/>
              <a:ext cx="1738316" cy="43950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9648153-39CD-4DD4-BA8C-185219BE8A34}"/>
                </a:ext>
              </a:extLst>
            </p:cNvPr>
            <p:cNvSpPr txBox="1"/>
            <p:nvPr/>
          </p:nvSpPr>
          <p:spPr>
            <a:xfrm>
              <a:off x="8076776" y="903361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시작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7ADE1F-0CBE-4AC7-8128-6949D93755DC}"/>
              </a:ext>
            </a:extLst>
          </p:cNvPr>
          <p:cNvGrpSpPr/>
          <p:nvPr/>
        </p:nvGrpSpPr>
        <p:grpSpPr>
          <a:xfrm>
            <a:off x="8073732" y="1694360"/>
            <a:ext cx="1739781" cy="837000"/>
            <a:chOff x="8073734" y="1694360"/>
            <a:chExt cx="1739779" cy="837000"/>
          </a:xfrm>
        </p:grpSpPr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AD414A25-5C46-4AF7-9913-A2D28B1FE496}"/>
                </a:ext>
              </a:extLst>
            </p:cNvPr>
            <p:cNvSpPr/>
            <p:nvPr/>
          </p:nvSpPr>
          <p:spPr>
            <a:xfrm>
              <a:off x="8080082" y="1694360"/>
              <a:ext cx="1733431" cy="837000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802DD5-B047-43AC-A705-40FBD2C0A708}"/>
                </a:ext>
              </a:extLst>
            </p:cNvPr>
            <p:cNvSpPr txBox="1"/>
            <p:nvPr/>
          </p:nvSpPr>
          <p:spPr>
            <a:xfrm>
              <a:off x="8073734" y="1928194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PIR</a:t>
              </a:r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센서</a:t>
              </a:r>
            </a:p>
          </p:txBody>
        </p:sp>
      </p:grpSp>
      <p:grpSp>
        <p:nvGrpSpPr>
          <p:cNvPr id="11264" name="그룹 11263">
            <a:extLst>
              <a:ext uri="{FF2B5EF4-FFF2-40B4-BE49-F238E27FC236}">
                <a16:creationId xmlns:a16="http://schemas.microsoft.com/office/drawing/2014/main" id="{BE8B8977-34D5-44AC-A5AE-B57C8EDD1B9C}"/>
              </a:ext>
            </a:extLst>
          </p:cNvPr>
          <p:cNvGrpSpPr/>
          <p:nvPr/>
        </p:nvGrpSpPr>
        <p:grpSpPr>
          <a:xfrm>
            <a:off x="8073732" y="2928978"/>
            <a:ext cx="1739781" cy="417430"/>
            <a:chOff x="8065618" y="3055796"/>
            <a:chExt cx="1746430" cy="41743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CE43B7B-002C-477F-A4A2-9AB4E4E2AB8C}"/>
                </a:ext>
              </a:extLst>
            </p:cNvPr>
            <p:cNvSpPr/>
            <p:nvPr/>
          </p:nvSpPr>
          <p:spPr>
            <a:xfrm>
              <a:off x="8073732" y="3055796"/>
              <a:ext cx="1738316" cy="41743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94DF8E7-2275-402D-99BB-D703CFAA4504}"/>
                </a:ext>
              </a:extLst>
            </p:cNvPr>
            <p:cNvSpPr txBox="1"/>
            <p:nvPr/>
          </p:nvSpPr>
          <p:spPr>
            <a:xfrm>
              <a:off x="8065618" y="3079296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예약 시작</a:t>
              </a:r>
            </a:p>
          </p:txBody>
        </p:sp>
      </p:grpSp>
      <p:grpSp>
        <p:nvGrpSpPr>
          <p:cNvPr id="11272" name="그룹 11271">
            <a:extLst>
              <a:ext uri="{FF2B5EF4-FFF2-40B4-BE49-F238E27FC236}">
                <a16:creationId xmlns:a16="http://schemas.microsoft.com/office/drawing/2014/main" id="{AC27FD31-425A-4B79-82FC-7B9628F71D28}"/>
              </a:ext>
            </a:extLst>
          </p:cNvPr>
          <p:cNvGrpSpPr/>
          <p:nvPr/>
        </p:nvGrpSpPr>
        <p:grpSpPr>
          <a:xfrm>
            <a:off x="8081814" y="3742928"/>
            <a:ext cx="1731698" cy="837000"/>
            <a:chOff x="8073732" y="3964894"/>
            <a:chExt cx="1733434" cy="837000"/>
          </a:xfrm>
        </p:grpSpPr>
        <p:sp>
          <p:nvSpPr>
            <p:cNvPr id="100" name="다이아몬드 99">
              <a:extLst>
                <a:ext uri="{FF2B5EF4-FFF2-40B4-BE49-F238E27FC236}">
                  <a16:creationId xmlns:a16="http://schemas.microsoft.com/office/drawing/2014/main" id="{3EED4112-98A5-439A-BEB8-D446F55A9A64}"/>
                </a:ext>
              </a:extLst>
            </p:cNvPr>
            <p:cNvSpPr/>
            <p:nvPr/>
          </p:nvSpPr>
          <p:spPr>
            <a:xfrm>
              <a:off x="8073735" y="3964894"/>
              <a:ext cx="1733431" cy="837000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75F976C-692E-4606-8E06-B84273BB030A}"/>
                </a:ext>
              </a:extLst>
            </p:cNvPr>
            <p:cNvSpPr txBox="1"/>
            <p:nvPr/>
          </p:nvSpPr>
          <p:spPr>
            <a:xfrm>
              <a:off x="8073732" y="4198728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예약</a:t>
              </a:r>
            </a:p>
          </p:txBody>
        </p:sp>
      </p:grp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2749392-FA43-4CD3-9D07-B4008C035CE3}"/>
              </a:ext>
            </a:extLst>
          </p:cNvPr>
          <p:cNvSpPr/>
          <p:nvPr/>
        </p:nvSpPr>
        <p:spPr>
          <a:xfrm>
            <a:off x="6096000" y="5416531"/>
            <a:ext cx="1738316" cy="84280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C17FB5-9A7A-45CC-909F-97E03FE97397}"/>
              </a:ext>
            </a:extLst>
          </p:cNvPr>
          <p:cNvSpPr txBox="1"/>
          <p:nvPr/>
        </p:nvSpPr>
        <p:spPr>
          <a:xfrm>
            <a:off x="6101197" y="5530158"/>
            <a:ext cx="1733431" cy="615553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정보 전송</a:t>
            </a:r>
            <a:endParaRPr lang="en-US" altLang="ko-KR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뒷문</a:t>
            </a:r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741CF0CF-E32F-4E50-A94C-72C45523DF0B}"/>
              </a:ext>
            </a:extLst>
          </p:cNvPr>
          <p:cNvSpPr/>
          <p:nvPr/>
        </p:nvSpPr>
        <p:spPr>
          <a:xfrm>
            <a:off x="10030690" y="5416530"/>
            <a:ext cx="1738316" cy="84280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347E8FE-613A-4DF3-BA48-DCD25FB06C49}"/>
              </a:ext>
            </a:extLst>
          </p:cNvPr>
          <p:cNvSpPr txBox="1"/>
          <p:nvPr/>
        </p:nvSpPr>
        <p:spPr>
          <a:xfrm>
            <a:off x="10033133" y="5530157"/>
            <a:ext cx="1733431" cy="615553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정보 전송</a:t>
            </a:r>
            <a:endParaRPr lang="en-US" altLang="ko-KR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흡연 감지</a:t>
            </a:r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B99824A-78E4-4616-BD8C-093033881185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>
            <a:off x="8943491" y="1298411"/>
            <a:ext cx="3306" cy="3959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A365437-C3DF-4D95-A983-6B385946652A}"/>
              </a:ext>
            </a:extLst>
          </p:cNvPr>
          <p:cNvCxnSpPr>
            <a:cxnSpLocks/>
            <a:stCxn id="93" idx="2"/>
            <a:endCxn id="97" idx="0"/>
          </p:cNvCxnSpPr>
          <p:nvPr/>
        </p:nvCxnSpPr>
        <p:spPr>
          <a:xfrm>
            <a:off x="8946797" y="2531360"/>
            <a:ext cx="867" cy="397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0B0B181-CB35-439A-9319-DDBBFB5F584A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>
          <a:xfrm>
            <a:off x="8947664" y="3346408"/>
            <a:ext cx="1" cy="3965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89B36344-7A47-4A1F-BE79-C297F1FC85EB}"/>
              </a:ext>
            </a:extLst>
          </p:cNvPr>
          <p:cNvCxnSpPr>
            <a:cxnSpLocks/>
            <a:stCxn id="94" idx="3"/>
            <a:endCxn id="92" idx="3"/>
          </p:cNvCxnSpPr>
          <p:nvPr/>
        </p:nvCxnSpPr>
        <p:spPr>
          <a:xfrm flipV="1">
            <a:off x="9807165" y="1088027"/>
            <a:ext cx="3042" cy="1024833"/>
          </a:xfrm>
          <a:prstGeom prst="bentConnector3">
            <a:avLst>
              <a:gd name="adj1" fmla="val 761479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AFEF759-C56F-456A-9D15-773854B4D187}"/>
              </a:ext>
            </a:extLst>
          </p:cNvPr>
          <p:cNvCxnSpPr>
            <a:cxnSpLocks/>
            <a:stCxn id="112" idx="3"/>
            <a:endCxn id="98" idx="3"/>
          </p:cNvCxnSpPr>
          <p:nvPr/>
        </p:nvCxnSpPr>
        <p:spPr>
          <a:xfrm flipH="1" flipV="1">
            <a:off x="9800563" y="3137144"/>
            <a:ext cx="12946" cy="1024284"/>
          </a:xfrm>
          <a:prstGeom prst="bentConnector3">
            <a:avLst>
              <a:gd name="adj1" fmla="val -176579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ABD4CB34-2674-4052-96EC-47668670F6BF}"/>
              </a:ext>
            </a:extLst>
          </p:cNvPr>
          <p:cNvCxnSpPr>
            <a:cxnSpLocks/>
            <a:stCxn id="100" idx="2"/>
            <a:endCxn id="115" idx="0"/>
          </p:cNvCxnSpPr>
          <p:nvPr/>
        </p:nvCxnSpPr>
        <p:spPr>
          <a:xfrm rot="16200000" flipH="1">
            <a:off x="9505455" y="4022137"/>
            <a:ext cx="836602" cy="195218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2467C4E3-AA65-4EE1-AE66-1F9322029EC0}"/>
              </a:ext>
            </a:extLst>
          </p:cNvPr>
          <p:cNvCxnSpPr>
            <a:cxnSpLocks/>
            <a:stCxn id="100" idx="2"/>
            <a:endCxn id="113" idx="0"/>
          </p:cNvCxnSpPr>
          <p:nvPr/>
        </p:nvCxnSpPr>
        <p:spPr>
          <a:xfrm rot="5400000">
            <a:off x="7538111" y="4006976"/>
            <a:ext cx="836603" cy="1982507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98C33A8-3214-4A4C-805B-48634A504C7C}"/>
              </a:ext>
            </a:extLst>
          </p:cNvPr>
          <p:cNvSpPr txBox="1"/>
          <p:nvPr/>
        </p:nvSpPr>
        <p:spPr>
          <a:xfrm>
            <a:off x="9887235" y="1431166"/>
            <a:ext cx="121920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 실패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911D797-B316-4B7E-BAC5-C64ACAD556B3}"/>
              </a:ext>
            </a:extLst>
          </p:cNvPr>
          <p:cNvSpPr txBox="1"/>
          <p:nvPr/>
        </p:nvSpPr>
        <p:spPr>
          <a:xfrm>
            <a:off x="9730287" y="3637942"/>
            <a:ext cx="121920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48CE2F0-250A-421C-98FA-3FA143D060F8}"/>
              </a:ext>
            </a:extLst>
          </p:cNvPr>
          <p:cNvSpPr txBox="1"/>
          <p:nvPr/>
        </p:nvSpPr>
        <p:spPr>
          <a:xfrm>
            <a:off x="7343205" y="4693555"/>
            <a:ext cx="121920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I2C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3BF883-2151-42AE-87BA-762B9CEDA17D}"/>
              </a:ext>
            </a:extLst>
          </p:cNvPr>
          <p:cNvSpPr txBox="1"/>
          <p:nvPr/>
        </p:nvSpPr>
        <p:spPr>
          <a:xfrm>
            <a:off x="9310550" y="4692722"/>
            <a:ext cx="121920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SPI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2691DFC-EF94-43C4-85E9-71C61A0BC4E8}"/>
              </a:ext>
            </a:extLst>
          </p:cNvPr>
          <p:cNvCxnSpPr>
            <a:cxnSpLocks/>
            <a:stCxn id="98" idx="1"/>
            <a:endCxn id="43" idx="3"/>
          </p:cNvCxnSpPr>
          <p:nvPr/>
        </p:nvCxnSpPr>
        <p:spPr>
          <a:xfrm flipH="1" flipV="1">
            <a:off x="7630849" y="3137143"/>
            <a:ext cx="442883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6F7EF0-8B4F-493E-AF71-D2AA62A49BC3}"/>
              </a:ext>
            </a:extLst>
          </p:cNvPr>
          <p:cNvGrpSpPr/>
          <p:nvPr/>
        </p:nvGrpSpPr>
        <p:grpSpPr>
          <a:xfrm>
            <a:off x="6302402" y="2928978"/>
            <a:ext cx="1338405" cy="417430"/>
            <a:chOff x="6083665" y="2928979"/>
            <a:chExt cx="1338405" cy="4174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7D6B21-1E3E-4D72-8252-BCE3A56C664B}"/>
                </a:ext>
              </a:extLst>
            </p:cNvPr>
            <p:cNvSpPr txBox="1"/>
            <p:nvPr/>
          </p:nvSpPr>
          <p:spPr>
            <a:xfrm>
              <a:off x="6083670" y="2952478"/>
              <a:ext cx="132844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 출력</a:t>
              </a: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352B5F4F-E519-4FAD-B3A5-0DE975E91349}"/>
                </a:ext>
              </a:extLst>
            </p:cNvPr>
            <p:cNvSpPr/>
            <p:nvPr/>
          </p:nvSpPr>
          <p:spPr>
            <a:xfrm>
              <a:off x="6083665" y="2928979"/>
              <a:ext cx="1338405" cy="417430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16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2C560F-06AA-4DCE-8ED2-A9C4000531A7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 영상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178069-B59A-400B-9D26-F4AF74712579}"/>
              </a:ext>
            </a:extLst>
          </p:cNvPr>
          <p:cNvSpPr txBox="1"/>
          <p:nvPr/>
        </p:nvSpPr>
        <p:spPr>
          <a:xfrm>
            <a:off x="1329338" y="410247"/>
            <a:ext cx="1428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reservation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EA8127D-15A9-4584-AAB0-DE54283EE737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F24B1C5-78C6-4676-A4E2-62E0B8F8FC21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DBA0000-D9DE-4A75-8B79-B92B50C2446F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4D441B-1BD6-4C81-9C76-A0AA1675974E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9" name="KakaoTalk_20211212_185909096">
            <a:hlinkClick r:id="" action="ppaction://media"/>
            <a:extLst>
              <a:ext uri="{FF2B5EF4-FFF2-40B4-BE49-F238E27FC236}">
                <a16:creationId xmlns:a16="http://schemas.microsoft.com/office/drawing/2014/main" id="{23313C5B-43B3-4B96-97F6-0257FD5ADD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 contrast="18000"/>
          </a:blip>
          <a:stretch>
            <a:fillRect/>
          </a:stretch>
        </p:blipFill>
        <p:spPr>
          <a:xfrm>
            <a:off x="3835400" y="1703366"/>
            <a:ext cx="4521200" cy="4521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9D9B1DF-69B6-4CF8-8629-491A51A033FD}"/>
              </a:ext>
            </a:extLst>
          </p:cNvPr>
          <p:cNvSpPr txBox="1"/>
          <p:nvPr/>
        </p:nvSpPr>
        <p:spPr>
          <a:xfrm>
            <a:off x="5613336" y="622456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</a:t>
            </a:r>
          </a:p>
        </p:txBody>
      </p:sp>
    </p:spTree>
    <p:extLst>
      <p:ext uri="{BB962C8B-B14F-4D97-AF65-F5344CB8AC3E}">
        <p14:creationId xmlns:p14="http://schemas.microsoft.com/office/powerpoint/2010/main" val="10860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5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428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reservation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6E28F0-24E5-4E29-89F9-87CCB895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18" y="-1"/>
            <a:ext cx="6971141" cy="358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흡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 감지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682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5A4ECB1-8E98-4276-9F89-286C00B12C81}"/>
              </a:ext>
            </a:extLst>
          </p:cNvPr>
          <p:cNvSpPr/>
          <p:nvPr/>
        </p:nvSpPr>
        <p:spPr>
          <a:xfrm>
            <a:off x="1109563" y="4990293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2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흡연 감지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40ABB9-479A-44B9-8487-AF2777852847}"/>
              </a:ext>
            </a:extLst>
          </p:cNvPr>
          <p:cNvSpPr/>
          <p:nvPr/>
        </p:nvSpPr>
        <p:spPr>
          <a:xfrm>
            <a:off x="4229890" y="4990292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1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예약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9A728FC-07CE-494E-AE7F-46097866FF12}"/>
              </a:ext>
            </a:extLst>
          </p:cNvPr>
          <p:cNvCxnSpPr>
            <a:cxnSpLocks/>
            <a:stCxn id="39" idx="1"/>
            <a:endCxn id="38" idx="3"/>
          </p:cNvCxnSpPr>
          <p:nvPr/>
        </p:nvCxnSpPr>
        <p:spPr>
          <a:xfrm flipH="1">
            <a:off x="2747343" y="5433261"/>
            <a:ext cx="1482547" cy="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19A734-5370-40A2-A063-7291C37D0C5B}"/>
              </a:ext>
            </a:extLst>
          </p:cNvPr>
          <p:cNvSpPr txBox="1"/>
          <p:nvPr/>
        </p:nvSpPr>
        <p:spPr>
          <a:xfrm>
            <a:off x="3092694" y="51254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9AF81B-E6FF-46DE-B869-731205835CA4}"/>
              </a:ext>
            </a:extLst>
          </p:cNvPr>
          <p:cNvSpPr txBox="1"/>
          <p:nvPr/>
        </p:nvSpPr>
        <p:spPr>
          <a:xfrm>
            <a:off x="2884925" y="543647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750D86-19A6-4B88-A3D4-D1E833599CE2}"/>
              </a:ext>
            </a:extLst>
          </p:cNvPr>
          <p:cNvSpPr txBox="1"/>
          <p:nvPr/>
        </p:nvSpPr>
        <p:spPr>
          <a:xfrm>
            <a:off x="968648" y="206949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연기 감지로 흡연 여부 판단</a:t>
            </a:r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E69E19-AE06-4482-AC1C-13FD6B9122EB}"/>
              </a:ext>
            </a:extLst>
          </p:cNvPr>
          <p:cNvSpPr txBox="1"/>
          <p:nvPr/>
        </p:nvSpPr>
        <p:spPr>
          <a:xfrm>
            <a:off x="968648" y="2498180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시 경고 음성 출력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48297A-7708-44A1-8593-090A35E6014A}"/>
              </a:ext>
            </a:extLst>
          </p:cNvPr>
          <p:cNvSpPr txBox="1"/>
          <p:nvPr/>
        </p:nvSpPr>
        <p:spPr>
          <a:xfrm>
            <a:off x="968648" y="2926864"/>
            <a:ext cx="312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예약 정보 수신 시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LCD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출력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14E32E-47D9-4FB0-A458-2308ED04525B}"/>
              </a:ext>
            </a:extLst>
          </p:cNvPr>
          <p:cNvSpPr txBox="1"/>
          <p:nvPr/>
        </p:nvSpPr>
        <p:spPr>
          <a:xfrm>
            <a:off x="795377" y="154773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F9787A-4E37-44DB-B331-298133E5DA58}"/>
              </a:ext>
            </a:extLst>
          </p:cNvPr>
          <p:cNvSpPr txBox="1"/>
          <p:nvPr/>
        </p:nvSpPr>
        <p:spPr>
          <a:xfrm>
            <a:off x="795377" y="4038718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통신관계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F739347-3227-45FD-BD82-52B63689AF8C}"/>
              </a:ext>
            </a:extLst>
          </p:cNvPr>
          <p:cNvGrpSpPr/>
          <p:nvPr/>
        </p:nvGrpSpPr>
        <p:grpSpPr>
          <a:xfrm>
            <a:off x="6601311" y="1074186"/>
            <a:ext cx="4891083" cy="4908569"/>
            <a:chOff x="6601311" y="1074186"/>
            <a:chExt cx="4891083" cy="490856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A59813A-996D-4911-A16F-98E2CA2E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9089" y="1231958"/>
              <a:ext cx="4568634" cy="456863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54840C2-6543-4C7A-9AD7-E0EE0CCC3FC5}"/>
                </a:ext>
              </a:extLst>
            </p:cNvPr>
            <p:cNvGrpSpPr/>
            <p:nvPr/>
          </p:nvGrpSpPr>
          <p:grpSpPr>
            <a:xfrm>
              <a:off x="6601311" y="1074186"/>
              <a:ext cx="4891083" cy="4908569"/>
              <a:chOff x="6663382" y="1770685"/>
              <a:chExt cx="4175459" cy="4190387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2EBAC17-AB3D-485E-88C5-02ED402E2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5804741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A7BC091-02B1-4BB3-B78A-B53D5035B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806" y="1770685"/>
                <a:ext cx="0" cy="419038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BE60E2F-EDF2-4D26-9CB0-45184FCE0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75" y="1770685"/>
                <a:ext cx="0" cy="412180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5473694-E00D-4E21-9E38-D91D9CAC1FA6}"/>
                  </a:ext>
                </a:extLst>
              </p:cNvPr>
              <p:cNvSpPr/>
              <p:nvPr/>
            </p:nvSpPr>
            <p:spPr>
              <a:xfrm>
                <a:off x="6764806" y="5750741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0EA6CDD-3776-4BB9-AF34-10E551CDE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1904553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32B3957-36D0-4DE5-B7AF-F09AA2E99F62}"/>
                  </a:ext>
                </a:extLst>
              </p:cNvPr>
              <p:cNvSpPr/>
              <p:nvPr/>
            </p:nvSpPr>
            <p:spPr>
              <a:xfrm>
                <a:off x="10669875" y="185055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72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드웨어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682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D9C9F-C62D-45FE-A05A-252E7A1B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7" t="32222" r="37890" b="35185"/>
          <a:stretch/>
        </p:blipFill>
        <p:spPr>
          <a:xfrm>
            <a:off x="5773530" y="1709985"/>
            <a:ext cx="1752071" cy="14843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DC54FB-0E1B-4D9C-8FC0-B560EFCE4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0" t="40942" r="34833" b="36406"/>
          <a:stretch/>
        </p:blipFill>
        <p:spPr>
          <a:xfrm>
            <a:off x="5511327" y="3831643"/>
            <a:ext cx="2276475" cy="1553454"/>
          </a:xfrm>
          <a:prstGeom prst="rect">
            <a:avLst/>
          </a:prstGeom>
        </p:spPr>
      </p:pic>
      <p:pic>
        <p:nvPicPr>
          <p:cNvPr id="18" name="Picture 2" descr="정품 - 아두이노 우노 R3 (Arduino UNO R3) : 아두이노 오리지널 &gt; 아두이노">
            <a:extLst>
              <a:ext uri="{FF2B5EF4-FFF2-40B4-BE49-F238E27FC236}">
                <a16:creationId xmlns:a16="http://schemas.microsoft.com/office/drawing/2014/main" id="{FD70EAAC-F548-402D-B77C-C98824AE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8" b="89888" l="5556" r="89785">
                        <a14:foregroundMark x1="69713" y1="28090" x2="37634" y2="27191"/>
                        <a14:foregroundMark x1="37634" y1="27191" x2="28315" y2="28764"/>
                        <a14:foregroundMark x1="28315" y1="28764" x2="22043" y2="39551"/>
                        <a14:foregroundMark x1="22043" y1="39551" x2="24910" y2="82697"/>
                        <a14:foregroundMark x1="24910" y1="82697" x2="71864" y2="84494"/>
                        <a14:foregroundMark x1="71864" y1="84494" x2="76165" y2="64270"/>
                        <a14:foregroundMark x1="76165" y1="64270" x2="75806" y2="28764"/>
                        <a14:foregroundMark x1="75448" y1="23371" x2="27240" y2="24944"/>
                        <a14:foregroundMark x1="44624" y1="35730" x2="56093" y2="35506"/>
                        <a14:foregroundMark x1="56093" y1="35506" x2="75627" y2="36629"/>
                        <a14:foregroundMark x1="27778" y1="76404" x2="48925" y2="78202"/>
                        <a14:foregroundMark x1="60036" y1="79101" x2="68996" y2="78652"/>
                        <a14:foregroundMark x1="68996" y1="78652" x2="75806" y2="78652"/>
                        <a14:foregroundMark x1="21147" y1="26067" x2="19355" y2="24270"/>
                        <a14:foregroundMark x1="18280" y1="24719" x2="16667" y2="21348"/>
                        <a14:foregroundMark x1="18280" y1="26067" x2="18459" y2="20225"/>
                        <a14:foregroundMark x1="19355" y1="31011" x2="20072" y2="25393"/>
                        <a14:foregroundMark x1="17563" y1="40000" x2="11470" y2="38427"/>
                        <a14:foregroundMark x1="10573" y1="41798" x2="9319" y2="36404"/>
                        <a14:foregroundMark x1="9677" y1="41573" x2="7885" y2="37528"/>
                        <a14:foregroundMark x1="7348" y1="40000" x2="5556" y2="40225"/>
                        <a14:foregroundMark x1="10932" y1="40000" x2="17384" y2="40000"/>
                        <a14:foregroundMark x1="15591" y1="39551" x2="19534" y2="39551"/>
                        <a14:foregroundMark x1="19355" y1="57753" x2="16846" y2="70337"/>
                        <a14:foregroundMark x1="19176" y1="86067" x2="19355" y2="88539"/>
                        <a14:foregroundMark x1="88351" y1="66742" x2="87455" y2="49438"/>
                        <a14:foregroundMark x1="88351" y1="48315" x2="88710" y2="55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98" y="2653774"/>
            <a:ext cx="2925978" cy="23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A2ECE9F-AC9E-430A-BD1C-80D1DC0CA0F4}"/>
              </a:ext>
            </a:extLst>
          </p:cNvPr>
          <p:cNvSpPr txBox="1"/>
          <p:nvPr/>
        </p:nvSpPr>
        <p:spPr>
          <a:xfrm>
            <a:off x="6285211" y="3328319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  <a:cs typeface="Aharoni"/>
              </a:rPr>
              <a:t>MQ-2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CDBACA-F995-4C1E-8C5F-AAF15FC16696}"/>
              </a:ext>
            </a:extLst>
          </p:cNvPr>
          <p:cNvSpPr txBox="1"/>
          <p:nvPr/>
        </p:nvSpPr>
        <p:spPr>
          <a:xfrm>
            <a:off x="6387746" y="5437623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LCD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91517B-3D01-4044-A1EF-48BB64AF2B93}"/>
              </a:ext>
            </a:extLst>
          </p:cNvPr>
          <p:cNvSpPr txBox="1"/>
          <p:nvPr/>
        </p:nvSpPr>
        <p:spPr>
          <a:xfrm>
            <a:off x="1767111" y="4987216"/>
            <a:ext cx="26369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Uno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 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흡연 감지 </a:t>
            </a:r>
            <a:r>
              <a:rPr lang="ko-KR" altLang="en-US" sz="140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아두이노</a:t>
            </a:r>
            <a:endParaRPr lang="ko-KR" altLang="en-US" sz="1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721A83B-21A4-4F98-AB08-A27CF4E39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7558" r="12057" b="17018"/>
          <a:stretch/>
        </p:blipFill>
        <p:spPr bwMode="auto">
          <a:xfrm>
            <a:off x="8448440" y="4125094"/>
            <a:ext cx="1499339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FB19111-C15F-4092-A9F3-1C72337F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8439" y="2018821"/>
            <a:ext cx="1499339" cy="15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92E80D-5270-4F50-9F78-A83BE901604B}"/>
              </a:ext>
            </a:extLst>
          </p:cNvPr>
          <p:cNvSpPr txBox="1"/>
          <p:nvPr/>
        </p:nvSpPr>
        <p:spPr>
          <a:xfrm>
            <a:off x="8504950" y="3323760"/>
            <a:ext cx="173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DFPlayer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mini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700E0-3F67-402C-ABC2-C8A6523FA71C}"/>
              </a:ext>
            </a:extLst>
          </p:cNvPr>
          <p:cNvSpPr txBox="1"/>
          <p:nvPr/>
        </p:nvSpPr>
        <p:spPr>
          <a:xfrm>
            <a:off x="8781037" y="5437623"/>
            <a:ext cx="118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스피커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C92896-D3D5-43ED-A0B8-06EF266021B0}"/>
              </a:ext>
            </a:extLst>
          </p:cNvPr>
          <p:cNvCxnSpPr>
            <a:cxnSpLocks/>
          </p:cNvCxnSpPr>
          <p:nvPr/>
        </p:nvCxnSpPr>
        <p:spPr>
          <a:xfrm>
            <a:off x="8015121" y="2396691"/>
            <a:ext cx="0" cy="30409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9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682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B4B3E-EED3-4F87-91EE-7F7A1C220FC0}"/>
              </a:ext>
            </a:extLst>
          </p:cNvPr>
          <p:cNvSpPr txBox="1"/>
          <p:nvPr/>
        </p:nvSpPr>
        <p:spPr>
          <a:xfrm>
            <a:off x="1040264" y="2906312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MQ-2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통한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연기 감지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1040264" y="3628130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연기 감지 시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경고 음성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C37EC-7A8C-45E0-A4D8-440660AD6887}"/>
              </a:ext>
            </a:extLst>
          </p:cNvPr>
          <p:cNvSpPr txBox="1"/>
          <p:nvPr/>
        </p:nvSpPr>
        <p:spPr>
          <a:xfrm>
            <a:off x="1040264" y="4349948"/>
            <a:ext cx="375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예약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수신 </a:t>
            </a:r>
            <a:r>
              <a:rPr lang="ko-KR" altLang="en-US" sz="20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63D4E7-AE2C-48FB-96B6-23A81A9B9BF0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rgbClr val="232325">
              <a:alpha val="81000"/>
            </a:srgb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D03A15-F361-4907-9FF4-D6DB8F3EFD09}"/>
              </a:ext>
            </a:extLst>
          </p:cNvPr>
          <p:cNvGrpSpPr/>
          <p:nvPr/>
        </p:nvGrpSpPr>
        <p:grpSpPr>
          <a:xfrm>
            <a:off x="8038692" y="608845"/>
            <a:ext cx="1738316" cy="439500"/>
            <a:chOff x="8074333" y="858911"/>
            <a:chExt cx="1738316" cy="4395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310A69B-C41E-4D41-B3D5-12FE0EAA3EDD}"/>
                </a:ext>
              </a:extLst>
            </p:cNvPr>
            <p:cNvSpPr/>
            <p:nvPr/>
          </p:nvSpPr>
          <p:spPr>
            <a:xfrm>
              <a:off x="8074333" y="858911"/>
              <a:ext cx="1738316" cy="43950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7FD21D-A56D-4967-B7EE-FDB719FB8DD1}"/>
                </a:ext>
              </a:extLst>
            </p:cNvPr>
            <p:cNvSpPr txBox="1"/>
            <p:nvPr/>
          </p:nvSpPr>
          <p:spPr>
            <a:xfrm>
              <a:off x="8076776" y="903361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시작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EED1F2-138C-4E79-85B8-EB6AD8665282}"/>
              </a:ext>
            </a:extLst>
          </p:cNvPr>
          <p:cNvGrpSpPr/>
          <p:nvPr/>
        </p:nvGrpSpPr>
        <p:grpSpPr>
          <a:xfrm>
            <a:off x="8038091" y="1444294"/>
            <a:ext cx="1739781" cy="837000"/>
            <a:chOff x="8073734" y="1694360"/>
            <a:chExt cx="1739779" cy="837000"/>
          </a:xfrm>
        </p:grpSpPr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49690C91-60CB-48A1-BA7B-DA9741E5025A}"/>
                </a:ext>
              </a:extLst>
            </p:cNvPr>
            <p:cNvSpPr/>
            <p:nvPr/>
          </p:nvSpPr>
          <p:spPr>
            <a:xfrm>
              <a:off x="8080082" y="1694360"/>
              <a:ext cx="1733431" cy="837000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79632C-AF20-4BF8-9044-990FD8154920}"/>
                </a:ext>
              </a:extLst>
            </p:cNvPr>
            <p:cNvSpPr txBox="1"/>
            <p:nvPr/>
          </p:nvSpPr>
          <p:spPr>
            <a:xfrm>
              <a:off x="8073734" y="1928194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MQ-2 </a:t>
              </a:r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센서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9B21652-0B98-4418-96F3-F2CA8669D766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8907850" y="1048345"/>
            <a:ext cx="3306" cy="3959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B14A9D2-BCE5-4026-8A69-3EDDB894626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911156" y="2281294"/>
            <a:ext cx="867" cy="397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B5994B4-3F0C-44EE-88EB-437FDB14581D}"/>
              </a:ext>
            </a:extLst>
          </p:cNvPr>
          <p:cNvCxnSpPr>
            <a:cxnSpLocks/>
            <a:stCxn id="31" idx="3"/>
            <a:endCxn id="28" idx="3"/>
          </p:cNvCxnSpPr>
          <p:nvPr/>
        </p:nvCxnSpPr>
        <p:spPr>
          <a:xfrm flipV="1">
            <a:off x="9771524" y="837961"/>
            <a:ext cx="3042" cy="1024833"/>
          </a:xfrm>
          <a:prstGeom prst="bentConnector3">
            <a:avLst>
              <a:gd name="adj1" fmla="val 761479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013F7DA-3E12-48AD-B5DD-F9E24752E3AB}"/>
              </a:ext>
            </a:extLst>
          </p:cNvPr>
          <p:cNvSpPr txBox="1"/>
          <p:nvPr/>
        </p:nvSpPr>
        <p:spPr>
          <a:xfrm>
            <a:off x="9995049" y="1189776"/>
            <a:ext cx="136056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연기 감지 실패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DC774B-9141-42D8-BD63-1775E5912153}"/>
              </a:ext>
            </a:extLst>
          </p:cNvPr>
          <p:cNvGrpSpPr/>
          <p:nvPr/>
        </p:nvGrpSpPr>
        <p:grpSpPr>
          <a:xfrm>
            <a:off x="8046173" y="2678912"/>
            <a:ext cx="1728394" cy="417430"/>
            <a:chOff x="6083665" y="2928979"/>
            <a:chExt cx="1338405" cy="4174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B5160A-1DEE-47F3-8064-285DA0DF4499}"/>
                </a:ext>
              </a:extLst>
            </p:cNvPr>
            <p:cNvSpPr txBox="1"/>
            <p:nvPr/>
          </p:nvSpPr>
          <p:spPr>
            <a:xfrm>
              <a:off x="6083670" y="2952478"/>
              <a:ext cx="132844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경고 음성 출력</a:t>
              </a:r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8EACC48A-0DDA-4982-BCED-E3B4A8306C89}"/>
                </a:ext>
              </a:extLst>
            </p:cNvPr>
            <p:cNvSpPr/>
            <p:nvPr/>
          </p:nvSpPr>
          <p:spPr>
            <a:xfrm>
              <a:off x="6083665" y="2928979"/>
              <a:ext cx="1338405" cy="417430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CF2B1DF-3F18-4D59-9D4A-06641BEAD174}"/>
              </a:ext>
            </a:extLst>
          </p:cNvPr>
          <p:cNvGrpSpPr/>
          <p:nvPr/>
        </p:nvGrpSpPr>
        <p:grpSpPr>
          <a:xfrm>
            <a:off x="8038091" y="3462937"/>
            <a:ext cx="1739781" cy="837000"/>
            <a:chOff x="8073734" y="1694360"/>
            <a:chExt cx="1739779" cy="837000"/>
          </a:xfrm>
        </p:grpSpPr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99A96686-3743-42B0-854E-0B34376EC9D9}"/>
                </a:ext>
              </a:extLst>
            </p:cNvPr>
            <p:cNvSpPr/>
            <p:nvPr/>
          </p:nvSpPr>
          <p:spPr>
            <a:xfrm>
              <a:off x="8080082" y="1694360"/>
              <a:ext cx="1733431" cy="837000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8FBFD1-59A7-44B3-AAD3-AF0399408DF6}"/>
                </a:ext>
              </a:extLst>
            </p:cNvPr>
            <p:cNvSpPr txBox="1"/>
            <p:nvPr/>
          </p:nvSpPr>
          <p:spPr>
            <a:xfrm>
              <a:off x="8073734" y="1928194"/>
              <a:ext cx="173343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MQ-2 </a:t>
              </a:r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센서</a:t>
              </a: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AA49240-C443-4005-91FA-5A3CD2C19753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8910370" y="3096342"/>
            <a:ext cx="786" cy="3665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6564399-DAC6-4C76-A0C9-C351795686DE}"/>
              </a:ext>
            </a:extLst>
          </p:cNvPr>
          <p:cNvCxnSpPr>
            <a:cxnSpLocks/>
            <a:stCxn id="59" idx="1"/>
            <a:endCxn id="30" idx="1"/>
          </p:cNvCxnSpPr>
          <p:nvPr/>
        </p:nvCxnSpPr>
        <p:spPr>
          <a:xfrm rot="10800000" flipH="1">
            <a:off x="8038091" y="1862795"/>
            <a:ext cx="6348" cy="2018643"/>
          </a:xfrm>
          <a:prstGeom prst="bentConnector3">
            <a:avLst>
              <a:gd name="adj1" fmla="val -8552694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13DB4F-4A8A-48DF-BB9E-E0C25B50B7E7}"/>
              </a:ext>
            </a:extLst>
          </p:cNvPr>
          <p:cNvSpPr txBox="1"/>
          <p:nvPr/>
        </p:nvSpPr>
        <p:spPr>
          <a:xfrm>
            <a:off x="6310771" y="2717800"/>
            <a:ext cx="136056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 수치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17C3DF7-9927-483C-A350-6E6AF8995C95}"/>
              </a:ext>
            </a:extLst>
          </p:cNvPr>
          <p:cNvCxnSpPr>
            <a:cxnSpLocks/>
            <a:stCxn id="58" idx="3"/>
            <a:endCxn id="55" idx="3"/>
          </p:cNvCxnSpPr>
          <p:nvPr/>
        </p:nvCxnSpPr>
        <p:spPr>
          <a:xfrm flipH="1" flipV="1">
            <a:off x="9761707" y="2887077"/>
            <a:ext cx="16165" cy="994360"/>
          </a:xfrm>
          <a:prstGeom prst="bentConnector3">
            <a:avLst>
              <a:gd name="adj1" fmla="val -141416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736938-AD72-454C-BBB8-A3078ADA7D47}"/>
              </a:ext>
            </a:extLst>
          </p:cNvPr>
          <p:cNvSpPr txBox="1"/>
          <p:nvPr/>
        </p:nvSpPr>
        <p:spPr>
          <a:xfrm>
            <a:off x="9884509" y="3203184"/>
            <a:ext cx="136056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비정상 수치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0FBCAEE-2069-4DE1-8581-2DB3E9EDBF64}"/>
              </a:ext>
            </a:extLst>
          </p:cNvPr>
          <p:cNvGrpSpPr/>
          <p:nvPr/>
        </p:nvGrpSpPr>
        <p:grpSpPr>
          <a:xfrm>
            <a:off x="7961289" y="4783376"/>
            <a:ext cx="1942090" cy="818432"/>
            <a:chOff x="7961289" y="4632434"/>
            <a:chExt cx="1942090" cy="81843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2F34FD4C-C4A5-4199-A3C3-282D75CCBC72}"/>
                </a:ext>
              </a:extLst>
            </p:cNvPr>
            <p:cNvSpPr/>
            <p:nvPr/>
          </p:nvSpPr>
          <p:spPr>
            <a:xfrm>
              <a:off x="7961289" y="4632434"/>
              <a:ext cx="1942090" cy="818432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5E9D13-B1A5-4DF2-81BC-56A4AB451AE7}"/>
                </a:ext>
              </a:extLst>
            </p:cNvPr>
            <p:cNvSpPr txBox="1"/>
            <p:nvPr/>
          </p:nvSpPr>
          <p:spPr>
            <a:xfrm>
              <a:off x="7964018" y="4735927"/>
              <a:ext cx="1936632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예약 정보 수신</a:t>
              </a:r>
              <a:endParaRPr lang="en-US" altLang="ko-KR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(SPI </a:t>
              </a:r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통신</a:t>
              </a:r>
              <a:r>
                <a:rPr lang="en-US" altLang="ko-KR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4DA48D9-1AB9-40C8-B18B-55F673BF10C0}"/>
              </a:ext>
            </a:extLst>
          </p:cNvPr>
          <p:cNvGrpSpPr/>
          <p:nvPr/>
        </p:nvGrpSpPr>
        <p:grpSpPr>
          <a:xfrm>
            <a:off x="8068137" y="5996513"/>
            <a:ext cx="1728394" cy="417430"/>
            <a:chOff x="6083665" y="2928979"/>
            <a:chExt cx="1338405" cy="41743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DF03E94-5CDD-43BF-8515-824AC5D1A715}"/>
                </a:ext>
              </a:extLst>
            </p:cNvPr>
            <p:cNvSpPr txBox="1"/>
            <p:nvPr/>
          </p:nvSpPr>
          <p:spPr>
            <a:xfrm>
              <a:off x="6083670" y="2952478"/>
              <a:ext cx="1328442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LCD</a:t>
              </a:r>
              <a:r>
                <a:rPr lang="ko-KR" altLang="en-US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출력</a:t>
              </a:r>
            </a:p>
          </p:txBody>
        </p:sp>
        <p:sp>
          <p:nvSpPr>
            <p:cNvPr id="82" name="평행 사변형 81">
              <a:extLst>
                <a:ext uri="{FF2B5EF4-FFF2-40B4-BE49-F238E27FC236}">
                  <a16:creationId xmlns:a16="http://schemas.microsoft.com/office/drawing/2014/main" id="{24206A15-D10A-4FB4-8D7B-0162F682AA47}"/>
                </a:ext>
              </a:extLst>
            </p:cNvPr>
            <p:cNvSpPr/>
            <p:nvPr/>
          </p:nvSpPr>
          <p:spPr>
            <a:xfrm>
              <a:off x="6083665" y="2928979"/>
              <a:ext cx="1338405" cy="417430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F4BD6EC-BC27-47B1-BBF6-41F644DA7E39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>
          <a:xfrm>
            <a:off x="8932334" y="5601808"/>
            <a:ext cx="0" cy="3947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609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682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" name="KakaoTalk_20211212_185835319">
            <a:hlinkClick r:id="" action="ppaction://media"/>
            <a:extLst>
              <a:ext uri="{FF2B5EF4-FFF2-40B4-BE49-F238E27FC236}">
                <a16:creationId xmlns:a16="http://schemas.microsoft.com/office/drawing/2014/main" id="{BE160766-4526-4A02-A82D-27F46D13C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5000" contrast="15000"/>
          </a:blip>
          <a:stretch>
            <a:fillRect/>
          </a:stretch>
        </p:blipFill>
        <p:spPr>
          <a:xfrm>
            <a:off x="3835400" y="1703366"/>
            <a:ext cx="4521200" cy="4521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2255CA1-1D85-4E92-866E-D5BA46E1BB5A}"/>
              </a:ext>
            </a:extLst>
          </p:cNvPr>
          <p:cNvSpPr txBox="1"/>
          <p:nvPr/>
        </p:nvSpPr>
        <p:spPr>
          <a:xfrm>
            <a:off x="5668640" y="6229307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감지</a:t>
            </a:r>
          </a:p>
        </p:txBody>
      </p:sp>
    </p:spTree>
    <p:extLst>
      <p:ext uri="{BB962C8B-B14F-4D97-AF65-F5344CB8AC3E}">
        <p14:creationId xmlns:p14="http://schemas.microsoft.com/office/powerpoint/2010/main" val="15758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726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CAE31E-88B1-4F4D-9A84-5A8B9B2A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18" y="-1"/>
            <a:ext cx="6968182" cy="195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D750D86-19A6-4B88-A3D4-D1E833599CE2}"/>
              </a:ext>
            </a:extLst>
          </p:cNvPr>
          <p:cNvSpPr txBox="1"/>
          <p:nvPr/>
        </p:nvSpPr>
        <p:spPr>
          <a:xfrm>
            <a:off x="968648" y="2069496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버튼으로 버스 앞 뒤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LED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제어</a:t>
            </a:r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E69E19-AE06-4482-AC1C-13FD6B9122EB}"/>
              </a:ext>
            </a:extLst>
          </p:cNvPr>
          <p:cNvSpPr txBox="1"/>
          <p:nvPr/>
        </p:nvSpPr>
        <p:spPr>
          <a:xfrm>
            <a:off x="968648" y="2498180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버튼으로 버스 앞문 제어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48297A-7708-44A1-8593-090A35E6014A}"/>
              </a:ext>
            </a:extLst>
          </p:cNvPr>
          <p:cNvSpPr txBox="1"/>
          <p:nvPr/>
        </p:nvSpPr>
        <p:spPr>
          <a:xfrm>
            <a:off x="968648" y="292686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3)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버튼으로 버스 뒷문 제어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14E32E-47D9-4FB0-A458-2308ED04525B}"/>
              </a:ext>
            </a:extLst>
          </p:cNvPr>
          <p:cNvSpPr txBox="1"/>
          <p:nvPr/>
        </p:nvSpPr>
        <p:spPr>
          <a:xfrm>
            <a:off x="795377" y="154773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F9787A-4E37-44DB-B331-298133E5DA58}"/>
              </a:ext>
            </a:extLst>
          </p:cNvPr>
          <p:cNvSpPr txBox="1"/>
          <p:nvPr/>
        </p:nvSpPr>
        <p:spPr>
          <a:xfrm>
            <a:off x="795377" y="4038718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통신관계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F739347-3227-45FD-BD82-52B63689AF8C}"/>
              </a:ext>
            </a:extLst>
          </p:cNvPr>
          <p:cNvGrpSpPr/>
          <p:nvPr/>
        </p:nvGrpSpPr>
        <p:grpSpPr>
          <a:xfrm>
            <a:off x="6601311" y="1074186"/>
            <a:ext cx="4891083" cy="4908569"/>
            <a:chOff x="6601311" y="1074186"/>
            <a:chExt cx="4891083" cy="490856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A59813A-996D-4911-A16F-98E2CA2E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9089" y="1231958"/>
              <a:ext cx="4568634" cy="456863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54840C2-6543-4C7A-9AD7-E0EE0CCC3FC5}"/>
                </a:ext>
              </a:extLst>
            </p:cNvPr>
            <p:cNvGrpSpPr/>
            <p:nvPr/>
          </p:nvGrpSpPr>
          <p:grpSpPr>
            <a:xfrm>
              <a:off x="6601311" y="1074186"/>
              <a:ext cx="4891083" cy="4908569"/>
              <a:chOff x="6663382" y="1770685"/>
              <a:chExt cx="4175459" cy="4190387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2EBAC17-AB3D-485E-88C5-02ED402E2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5804741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A7BC091-02B1-4BB3-B78A-B53D5035B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806" y="1770685"/>
                <a:ext cx="0" cy="419038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BE60E2F-EDF2-4D26-9CB0-45184FCE0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75" y="1770685"/>
                <a:ext cx="0" cy="4121807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5473694-E00D-4E21-9E38-D91D9CAC1FA6}"/>
                  </a:ext>
                </a:extLst>
              </p:cNvPr>
              <p:cNvSpPr/>
              <p:nvPr/>
            </p:nvSpPr>
            <p:spPr>
              <a:xfrm>
                <a:off x="6764806" y="5750741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0EA6CDD-3776-4BB9-AF34-10E551CDE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82" y="1904553"/>
                <a:ext cx="4175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32B3957-36D0-4DE5-B7AF-F09AA2E99F62}"/>
                  </a:ext>
                </a:extLst>
              </p:cNvPr>
              <p:cNvSpPr/>
              <p:nvPr/>
            </p:nvSpPr>
            <p:spPr>
              <a:xfrm>
                <a:off x="10669875" y="185055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9AF0D3-B93F-4685-AF16-280404623D1A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제어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998D2B-03F2-45F1-B938-17C588DCD4F5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E3329D-D555-4238-ABD0-15F49D806F4A}"/>
              </a:ext>
            </a:extLst>
          </p:cNvPr>
          <p:cNvGrpSpPr/>
          <p:nvPr/>
        </p:nvGrpSpPr>
        <p:grpSpPr>
          <a:xfrm>
            <a:off x="1104773" y="752475"/>
            <a:ext cx="108000" cy="536181"/>
            <a:chOff x="1094263" y="752475"/>
            <a:chExt cx="108000" cy="53618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350C0CD-4E5E-4665-9440-9AB9F1E92CE9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6E5495C-9E11-487A-8EA9-4B0219F63010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F11BE38-2B2B-416C-BEA5-B05CEDD05A47}"/>
              </a:ext>
            </a:extLst>
          </p:cNvPr>
          <p:cNvSpPr txBox="1"/>
          <p:nvPr/>
        </p:nvSpPr>
        <p:spPr>
          <a:xfrm>
            <a:off x="44291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F7C048D-BB2F-4818-84BC-679780350D58}"/>
              </a:ext>
            </a:extLst>
          </p:cNvPr>
          <p:cNvSpPr/>
          <p:nvPr/>
        </p:nvSpPr>
        <p:spPr>
          <a:xfrm>
            <a:off x="1094263" y="5100454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3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</a:t>
            </a:r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461E057-F6DF-4EAA-9456-100C6EEDCB67}"/>
              </a:ext>
            </a:extLst>
          </p:cNvPr>
          <p:cNvSpPr/>
          <p:nvPr/>
        </p:nvSpPr>
        <p:spPr>
          <a:xfrm>
            <a:off x="4221394" y="4500383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4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앞문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47345-8FBD-47E5-A116-CCD9AF523460}"/>
              </a:ext>
            </a:extLst>
          </p:cNvPr>
          <p:cNvSpPr txBox="1"/>
          <p:nvPr/>
        </p:nvSpPr>
        <p:spPr>
          <a:xfrm>
            <a:off x="3128966" y="463557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E21371-2A77-4BE8-9EAA-FAEBE16E5C28}"/>
              </a:ext>
            </a:extLst>
          </p:cNvPr>
          <p:cNvSpPr txBox="1"/>
          <p:nvPr/>
        </p:nvSpPr>
        <p:spPr>
          <a:xfrm>
            <a:off x="3042161" y="4946566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문열림 명령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6272801-3F40-4F16-9198-A1E873CC3C70}"/>
              </a:ext>
            </a:extLst>
          </p:cNvPr>
          <p:cNvSpPr/>
          <p:nvPr/>
        </p:nvSpPr>
        <p:spPr>
          <a:xfrm>
            <a:off x="4221394" y="5637769"/>
            <a:ext cx="1637780" cy="885937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5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뒷문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710D195-B754-4FCA-BBE2-E9FD43F756BA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2732043" y="4943352"/>
            <a:ext cx="1489351" cy="600071"/>
          </a:xfrm>
          <a:prstGeom prst="bentConnector3">
            <a:avLst>
              <a:gd name="adj1" fmla="val 10604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C285F60-FEAA-4F39-B005-42983D5ABE1C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>
            <a:off x="2732043" y="5543423"/>
            <a:ext cx="1489351" cy="537315"/>
          </a:xfrm>
          <a:prstGeom prst="bentConnector3">
            <a:avLst>
              <a:gd name="adj1" fmla="val 10604"/>
            </a:avLst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1D38713-CE79-4525-BC72-0B5E57063BE7}"/>
              </a:ext>
            </a:extLst>
          </p:cNvPr>
          <p:cNvSpPr txBox="1"/>
          <p:nvPr/>
        </p:nvSpPr>
        <p:spPr>
          <a:xfrm>
            <a:off x="3055787" y="577296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UART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46EAE7-A2D1-47FE-9828-E84B03D6CBD5}"/>
              </a:ext>
            </a:extLst>
          </p:cNvPr>
          <p:cNvSpPr txBox="1"/>
          <p:nvPr/>
        </p:nvSpPr>
        <p:spPr>
          <a:xfrm>
            <a:off x="3042161" y="6069764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문열림 명령</a:t>
            </a:r>
          </a:p>
        </p:txBody>
      </p:sp>
    </p:spTree>
    <p:extLst>
      <p:ext uri="{BB962C8B-B14F-4D97-AF65-F5344CB8AC3E}">
        <p14:creationId xmlns:p14="http://schemas.microsoft.com/office/powerpoint/2010/main" val="146903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2001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Development schedule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2763256F-2039-425D-983A-5F4D70B12093}"/>
              </a:ext>
            </a:extLst>
          </p:cNvPr>
          <p:cNvGraphicFramePr>
            <a:graphicFrameLocks noGrp="1"/>
          </p:cNvGraphicFramePr>
          <p:nvPr/>
        </p:nvGraphicFramePr>
        <p:xfrm>
          <a:off x="4798059" y="1439842"/>
          <a:ext cx="6634481" cy="55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7783">
                  <a:extLst>
                    <a:ext uri="{9D8B030D-6E8A-4147-A177-3AD203B41FA5}">
                      <a16:colId xmlns:a16="http://schemas.microsoft.com/office/drawing/2014/main" val="2386732753"/>
                    </a:ext>
                  </a:extLst>
                </a:gridCol>
                <a:gridCol w="947783">
                  <a:extLst>
                    <a:ext uri="{9D8B030D-6E8A-4147-A177-3AD203B41FA5}">
                      <a16:colId xmlns:a16="http://schemas.microsoft.com/office/drawing/2014/main" val="213224055"/>
                    </a:ext>
                  </a:extLst>
                </a:gridCol>
                <a:gridCol w="947783">
                  <a:extLst>
                    <a:ext uri="{9D8B030D-6E8A-4147-A177-3AD203B41FA5}">
                      <a16:colId xmlns:a16="http://schemas.microsoft.com/office/drawing/2014/main" val="1684982010"/>
                    </a:ext>
                  </a:extLst>
                </a:gridCol>
                <a:gridCol w="947783">
                  <a:extLst>
                    <a:ext uri="{9D8B030D-6E8A-4147-A177-3AD203B41FA5}">
                      <a16:colId xmlns:a16="http://schemas.microsoft.com/office/drawing/2014/main" val="2069822940"/>
                    </a:ext>
                  </a:extLst>
                </a:gridCol>
                <a:gridCol w="947783">
                  <a:extLst>
                    <a:ext uri="{9D8B030D-6E8A-4147-A177-3AD203B41FA5}">
                      <a16:colId xmlns:a16="http://schemas.microsoft.com/office/drawing/2014/main" val="241336869"/>
                    </a:ext>
                  </a:extLst>
                </a:gridCol>
                <a:gridCol w="947783">
                  <a:extLst>
                    <a:ext uri="{9D8B030D-6E8A-4147-A177-3AD203B41FA5}">
                      <a16:colId xmlns:a16="http://schemas.microsoft.com/office/drawing/2014/main" val="2819020610"/>
                    </a:ext>
                  </a:extLst>
                </a:gridCol>
                <a:gridCol w="947783">
                  <a:extLst>
                    <a:ext uri="{9D8B030D-6E8A-4147-A177-3AD203B41FA5}">
                      <a16:colId xmlns:a16="http://schemas.microsoft.com/office/drawing/2014/main" val="2549990117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C8202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7</a:t>
                      </a:r>
                      <a:endParaRPr lang="ko-KR" altLang="en-US">
                        <a:solidFill>
                          <a:srgbClr val="C82020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8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9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</a:t>
                      </a:r>
                      <a:endParaRPr lang="ko-KR" altLang="en-US" b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11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12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358FCF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13</a:t>
                      </a:r>
                      <a:endParaRPr lang="ko-KR" altLang="en-US">
                        <a:solidFill>
                          <a:srgbClr val="358FCF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687938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C8202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14</a:t>
                      </a:r>
                      <a:endParaRPr lang="ko-KR" altLang="en-US">
                        <a:solidFill>
                          <a:srgbClr val="C82020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15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16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17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18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19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358FCF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rgbClr val="358FCF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485659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C8202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21</a:t>
                      </a:r>
                      <a:endParaRPr lang="ko-KR" altLang="en-US">
                        <a:solidFill>
                          <a:srgbClr val="C82020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22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23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24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25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26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358FCF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27</a:t>
                      </a:r>
                      <a:endParaRPr lang="ko-KR" altLang="en-US">
                        <a:solidFill>
                          <a:srgbClr val="358FCF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453224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C8202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28</a:t>
                      </a:r>
                      <a:endParaRPr lang="ko-KR" altLang="en-US">
                        <a:solidFill>
                          <a:srgbClr val="C82020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29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30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358FCF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4</a:t>
                      </a:r>
                      <a:endParaRPr lang="ko-KR" altLang="en-US">
                        <a:solidFill>
                          <a:srgbClr val="358FCF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918476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C8202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5</a:t>
                      </a:r>
                      <a:endParaRPr lang="ko-KR" altLang="en-US">
                        <a:solidFill>
                          <a:srgbClr val="C82020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6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7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8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9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</a:t>
                      </a:r>
                      <a:endParaRPr lang="ko-KR" altLang="en-US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358FCF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11</a:t>
                      </a:r>
                      <a:endParaRPr lang="ko-KR" altLang="en-US">
                        <a:solidFill>
                          <a:srgbClr val="358FCF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164237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E725F7-B135-4DFE-8A37-42C29FC3257C}"/>
              </a:ext>
            </a:extLst>
          </p:cNvPr>
          <p:cNvSpPr/>
          <p:nvPr/>
        </p:nvSpPr>
        <p:spPr>
          <a:xfrm>
            <a:off x="8662854" y="6289566"/>
            <a:ext cx="2700000" cy="180000"/>
          </a:xfrm>
          <a:prstGeom prst="roundRect">
            <a:avLst>
              <a:gd name="adj" fmla="val 41015"/>
            </a:avLst>
          </a:prstGeom>
          <a:solidFill>
            <a:schemeClr val="accent2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PPT 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제작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968B229-AD60-4BDD-8FEC-4E3B167AEE25}"/>
              </a:ext>
            </a:extLst>
          </p:cNvPr>
          <p:cNvSpPr/>
          <p:nvPr/>
        </p:nvSpPr>
        <p:spPr>
          <a:xfrm>
            <a:off x="4867020" y="2934617"/>
            <a:ext cx="2700000" cy="180000"/>
          </a:xfrm>
          <a:prstGeom prst="roundRect">
            <a:avLst>
              <a:gd name="adj" fmla="val 41015"/>
            </a:avLst>
          </a:prstGeom>
          <a:solidFill>
            <a:srgbClr val="30A2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조이스틱 코드 구현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EC07B2-2765-4A37-8F47-B0D84BB3FBAD}"/>
              </a:ext>
            </a:extLst>
          </p:cNvPr>
          <p:cNvSpPr/>
          <p:nvPr/>
        </p:nvSpPr>
        <p:spPr>
          <a:xfrm>
            <a:off x="8642534" y="1806857"/>
            <a:ext cx="1800000" cy="180000"/>
          </a:xfrm>
          <a:prstGeom prst="roundRect">
            <a:avLst>
              <a:gd name="adj" fmla="val 41015"/>
            </a:avLst>
          </a:prstGeom>
          <a:solidFill>
            <a:srgbClr val="F3F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앞문 코드 구현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91C165-49D8-4F8C-BF00-16D39FF00277}"/>
              </a:ext>
            </a:extLst>
          </p:cNvPr>
          <p:cNvSpPr/>
          <p:nvPr/>
        </p:nvSpPr>
        <p:spPr>
          <a:xfrm>
            <a:off x="7699780" y="3178276"/>
            <a:ext cx="2700000" cy="180000"/>
          </a:xfrm>
          <a:prstGeom prst="roundRect">
            <a:avLst>
              <a:gd name="adj" fmla="val 41015"/>
            </a:avLst>
          </a:prstGeom>
          <a:solidFill>
            <a:srgbClr val="A0D565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뒷문 코드 구현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733B5F-B868-4B0D-943D-591F58D0651C}"/>
              </a:ext>
            </a:extLst>
          </p:cNvPr>
          <p:cNvSpPr/>
          <p:nvPr/>
        </p:nvSpPr>
        <p:spPr>
          <a:xfrm>
            <a:off x="7699780" y="2937388"/>
            <a:ext cx="1800000" cy="180000"/>
          </a:xfrm>
          <a:prstGeom prst="roundRect">
            <a:avLst>
              <a:gd name="adj" fmla="val 41015"/>
            </a:avLst>
          </a:prstGeom>
          <a:solidFill>
            <a:srgbClr val="F97FA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감지 코드 구현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9FFB6BF-3579-457C-8A02-43BAA8F2C502}"/>
              </a:ext>
            </a:extLst>
          </p:cNvPr>
          <p:cNvSpPr/>
          <p:nvPr/>
        </p:nvSpPr>
        <p:spPr>
          <a:xfrm>
            <a:off x="4867020" y="4053842"/>
            <a:ext cx="3636000" cy="180000"/>
          </a:xfrm>
          <a:prstGeom prst="roundRect">
            <a:avLst>
              <a:gd name="adj" fmla="val 41015"/>
            </a:avLst>
          </a:prstGeom>
          <a:solidFill>
            <a:srgbClr val="FFD03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조작 버튼 코드 구현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7345B6-2277-4389-8C45-7A5CCFDD4F7F}"/>
              </a:ext>
            </a:extLst>
          </p:cNvPr>
          <p:cNvSpPr/>
          <p:nvPr/>
        </p:nvSpPr>
        <p:spPr>
          <a:xfrm>
            <a:off x="7699780" y="4294730"/>
            <a:ext cx="1800000" cy="180000"/>
          </a:xfrm>
          <a:prstGeom prst="roundRect">
            <a:avLst>
              <a:gd name="adj" fmla="val 41015"/>
            </a:avLst>
          </a:prstGeom>
          <a:solidFill>
            <a:srgbClr val="69E2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제어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앞문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 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F12F57-D3D5-45E0-ACC7-BAB0C052188F}"/>
              </a:ext>
            </a:extLst>
          </p:cNvPr>
          <p:cNvSpPr/>
          <p:nvPr/>
        </p:nvSpPr>
        <p:spPr>
          <a:xfrm>
            <a:off x="9583174" y="4042088"/>
            <a:ext cx="1800000" cy="180000"/>
          </a:xfrm>
          <a:prstGeom prst="roundRect">
            <a:avLst>
              <a:gd name="adj" fmla="val 41015"/>
            </a:avLst>
          </a:prstGeom>
          <a:solidFill>
            <a:srgbClr val="69E2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버스 제어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뒷문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UART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구현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89628D3-1E29-4C20-A26C-1EABD0B16D92}"/>
              </a:ext>
            </a:extLst>
          </p:cNvPr>
          <p:cNvSpPr/>
          <p:nvPr/>
        </p:nvSpPr>
        <p:spPr>
          <a:xfrm>
            <a:off x="6761660" y="5173599"/>
            <a:ext cx="2700000" cy="180000"/>
          </a:xfrm>
          <a:prstGeom prst="roundRect">
            <a:avLst>
              <a:gd name="adj" fmla="val 41015"/>
            </a:avLst>
          </a:prstGeom>
          <a:solidFill>
            <a:srgbClr val="FF7171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예약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SPI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구현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5CA2AE-0B12-42EB-88AF-BF26B66A415E}"/>
              </a:ext>
            </a:extLst>
          </p:cNvPr>
          <p:cNvSpPr/>
          <p:nvPr/>
        </p:nvSpPr>
        <p:spPr>
          <a:xfrm>
            <a:off x="4867020" y="5161868"/>
            <a:ext cx="1800000" cy="180000"/>
          </a:xfrm>
          <a:prstGeom prst="roundRect">
            <a:avLst>
              <a:gd name="adj" fmla="val 41015"/>
            </a:avLst>
          </a:prstGeom>
          <a:solidFill>
            <a:srgbClr val="A7FFA7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뒷문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예약 </a:t>
            </a:r>
            <a:r>
              <a:rPr lang="en-US" altLang="ko-KR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I2C</a:t>
            </a:r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F90CFD-333E-40BC-A743-E3248223DDBC}"/>
              </a:ext>
            </a:extLst>
          </p:cNvPr>
          <p:cNvSpPr/>
          <p:nvPr/>
        </p:nvSpPr>
        <p:spPr>
          <a:xfrm>
            <a:off x="8599780" y="5404132"/>
            <a:ext cx="2772000" cy="180000"/>
          </a:xfrm>
          <a:prstGeom prst="roundRect">
            <a:avLst>
              <a:gd name="adj" fmla="val 41015"/>
            </a:avLst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하드웨어 제작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0FDF7C-BB77-4F5E-8BEF-F053CC0CED07}"/>
              </a:ext>
            </a:extLst>
          </p:cNvPr>
          <p:cNvSpPr/>
          <p:nvPr/>
        </p:nvSpPr>
        <p:spPr>
          <a:xfrm>
            <a:off x="4867020" y="6263136"/>
            <a:ext cx="792000" cy="180000"/>
          </a:xfrm>
          <a:prstGeom prst="roundRect">
            <a:avLst>
              <a:gd name="adj" fmla="val 41015"/>
            </a:avLst>
          </a:prstGeom>
          <a:solidFill>
            <a:schemeClr val="bg1">
              <a:lumMod val="7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영상 촬영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015F90-F3FE-4029-99CA-25DE73ABB3A5}"/>
              </a:ext>
            </a:extLst>
          </p:cNvPr>
          <p:cNvSpPr/>
          <p:nvPr/>
        </p:nvSpPr>
        <p:spPr>
          <a:xfrm>
            <a:off x="4867019" y="1806857"/>
            <a:ext cx="2699999" cy="180000"/>
          </a:xfrm>
          <a:prstGeom prst="roundRect">
            <a:avLst>
              <a:gd name="adj" fmla="val 41015"/>
            </a:avLst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센서 구매 및 배송</a:t>
            </a:r>
          </a:p>
        </p:txBody>
      </p:sp>
    </p:spTree>
    <p:extLst>
      <p:ext uri="{BB962C8B-B14F-4D97-AF65-F5344CB8AC3E}">
        <p14:creationId xmlns:p14="http://schemas.microsoft.com/office/powerpoint/2010/main" val="3688940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66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료 구매 내역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Material purchase history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70537" y="564136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A75BE-50FF-476D-B8BD-CF0A28A1A894}"/>
              </a:ext>
            </a:extLst>
          </p:cNvPr>
          <p:cNvSpPr txBox="1"/>
          <p:nvPr/>
        </p:nvSpPr>
        <p:spPr>
          <a:xfrm>
            <a:off x="995475" y="1801377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센서 비용 </a:t>
            </a:r>
            <a:r>
              <a:rPr lang="en-US" altLang="ko-KR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(\2,350)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6185B-D942-4135-8477-5072964FFCE4}"/>
              </a:ext>
            </a:extLst>
          </p:cNvPr>
          <p:cNvSpPr txBox="1"/>
          <p:nvPr/>
        </p:nvSpPr>
        <p:spPr>
          <a:xfrm>
            <a:off x="1001385" y="3399882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액추에이터 비용 </a:t>
            </a:r>
            <a:r>
              <a:rPr lang="en-US" altLang="ko-KR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(\6,840)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FF32B-B6A1-4818-B954-4318585EF831}"/>
              </a:ext>
            </a:extLst>
          </p:cNvPr>
          <p:cNvSpPr txBox="1"/>
          <p:nvPr/>
        </p:nvSpPr>
        <p:spPr>
          <a:xfrm>
            <a:off x="995475" y="4997522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구성품 비용 </a:t>
            </a:r>
            <a:r>
              <a:rPr lang="en-US" altLang="ko-KR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(\21,540)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D0D50-C756-4D69-9B6C-9DEAD17D7826}"/>
              </a:ext>
            </a:extLst>
          </p:cNvPr>
          <p:cNvSpPr txBox="1"/>
          <p:nvPr/>
        </p:nvSpPr>
        <p:spPr>
          <a:xfrm>
            <a:off x="1382878" y="2321343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조이스틱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\450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6EFB2-5401-472D-829B-6988E3D25803}"/>
              </a:ext>
            </a:extLst>
          </p:cNvPr>
          <p:cNvSpPr txBox="1"/>
          <p:nvPr/>
        </p:nvSpPr>
        <p:spPr>
          <a:xfrm>
            <a:off x="1382878" y="269758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MQ-2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\1,900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6A364-2CD3-4084-B8B7-C5CA163C71D7}"/>
              </a:ext>
            </a:extLst>
          </p:cNvPr>
          <p:cNvSpPr txBox="1"/>
          <p:nvPr/>
        </p:nvSpPr>
        <p:spPr>
          <a:xfrm>
            <a:off x="1382878" y="3917850"/>
            <a:ext cx="333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DFPlayer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1,480 x 3 = \4,440 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A6279-EDD4-4D7C-A9C6-F0E6A12E1800}"/>
              </a:ext>
            </a:extLst>
          </p:cNvPr>
          <p:cNvSpPr txBox="1"/>
          <p:nvPr/>
        </p:nvSpPr>
        <p:spPr>
          <a:xfrm>
            <a:off x="1382878" y="4291862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스피커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800 x 3 = \2,400 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A5651-1B12-4A23-ADFF-4C3E377D6F17}"/>
              </a:ext>
            </a:extLst>
          </p:cNvPr>
          <p:cNvSpPr txBox="1"/>
          <p:nvPr/>
        </p:nvSpPr>
        <p:spPr>
          <a:xfrm>
            <a:off x="1329338" y="5520856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SD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카드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2,780 x 3 = \8,340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BACF9A-1260-42BC-BD05-921B836FF742}"/>
              </a:ext>
            </a:extLst>
          </p:cNvPr>
          <p:cNvSpPr txBox="1"/>
          <p:nvPr/>
        </p:nvSpPr>
        <p:spPr>
          <a:xfrm>
            <a:off x="1329338" y="5893718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MDF(900x600 3T)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5,000 x 2 = \10,000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6EACC-909D-4C6E-8AE4-F1ADAC8D4723}"/>
              </a:ext>
            </a:extLst>
          </p:cNvPr>
          <p:cNvSpPr txBox="1"/>
          <p:nvPr/>
        </p:nvSpPr>
        <p:spPr>
          <a:xfrm>
            <a:off x="1329338" y="6263087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바퀴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800 x 4 = \3,200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A0028-F2D4-434C-B1CE-0EA6FD05CE60}"/>
              </a:ext>
            </a:extLst>
          </p:cNvPr>
          <p:cNvSpPr txBox="1"/>
          <p:nvPr/>
        </p:nvSpPr>
        <p:spPr>
          <a:xfrm>
            <a:off x="7256642" y="1799507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구성품 비용 </a:t>
            </a:r>
            <a:r>
              <a:rPr lang="en-US" altLang="ko-KR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(\5,400)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4FBB7-2A0C-4F06-8D7E-A3E6F2040F26}"/>
              </a:ext>
            </a:extLst>
          </p:cNvPr>
          <p:cNvSpPr txBox="1"/>
          <p:nvPr/>
        </p:nvSpPr>
        <p:spPr>
          <a:xfrm>
            <a:off x="7710291" y="2324381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공예용 본드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\800 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114D6-A0A1-42FA-9EBA-B9C8C2CA1D4A}"/>
              </a:ext>
            </a:extLst>
          </p:cNvPr>
          <p:cNvSpPr txBox="1"/>
          <p:nvPr/>
        </p:nvSpPr>
        <p:spPr>
          <a:xfrm>
            <a:off x="7710291" y="270308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목공풀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\1,800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532F38-C117-4AC7-AACC-5822FFD0F921}"/>
              </a:ext>
            </a:extLst>
          </p:cNvPr>
          <p:cNvSpPr txBox="1"/>
          <p:nvPr/>
        </p:nvSpPr>
        <p:spPr>
          <a:xfrm>
            <a:off x="7710291" y="3073945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사포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1,400 x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=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\2,800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0FB33A-EAA9-4B5C-8143-B9B1078AD951}"/>
              </a:ext>
            </a:extLst>
          </p:cNvPr>
          <p:cNvSpPr txBox="1"/>
          <p:nvPr/>
        </p:nvSpPr>
        <p:spPr>
          <a:xfrm>
            <a:off x="7710290" y="430014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배송비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\5,000</a:t>
            </a:r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89997E-A376-4618-87E3-56C872A6701B}"/>
              </a:ext>
            </a:extLst>
          </p:cNvPr>
          <p:cNvSpPr txBox="1"/>
          <p:nvPr/>
        </p:nvSpPr>
        <p:spPr>
          <a:xfrm>
            <a:off x="7256642" y="3775668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기타 비용 </a:t>
            </a:r>
            <a:r>
              <a:rPr lang="en-US" altLang="ko-KR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(\5,000)</a:t>
            </a:r>
            <a:endParaRPr lang="ko-KR" altLang="en-US" sz="2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0A7155-D536-4D5D-9EEA-129344EE723B}"/>
              </a:ext>
            </a:extLst>
          </p:cNvPr>
          <p:cNvSpPr txBox="1"/>
          <p:nvPr/>
        </p:nvSpPr>
        <p:spPr>
          <a:xfrm>
            <a:off x="7256642" y="5574975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50000 – 41,130 = \8,870</a:t>
            </a:r>
            <a:endParaRPr lang="ko-KR" altLang="en-US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88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6E28F0-24E5-4E29-89F9-87CCB895A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r="8591" b="82566"/>
          <a:stretch/>
        </p:blipFill>
        <p:spPr>
          <a:xfrm>
            <a:off x="3076575" y="564135"/>
            <a:ext cx="6038850" cy="6293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00FE24-732C-4570-A5A4-860CA1111252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예약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94EF0-BED8-4D6A-863A-1C1FEB10C913}"/>
              </a:ext>
            </a:extLst>
          </p:cNvPr>
          <p:cNvSpPr txBox="1"/>
          <p:nvPr/>
        </p:nvSpPr>
        <p:spPr>
          <a:xfrm>
            <a:off x="1329338" y="410247"/>
            <a:ext cx="2480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reservation – main.cpp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0D6898-0F53-4B8D-A722-A0AD72A3FA0E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A3B3C41-B2D2-4B42-AA08-1FB81079BFC7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70924CE-698E-4D27-95B2-B19B838682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787F1E-E723-4BC2-AA2E-5C36AA8A12E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58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4F949AF-B6B5-42B4-9C05-36280B85D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17354" r="8591" b="63533"/>
          <a:stretch/>
        </p:blipFill>
        <p:spPr>
          <a:xfrm>
            <a:off x="3076575" y="1"/>
            <a:ext cx="603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6E28F0-24E5-4E29-89F9-87CCB895A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36483" r="8591" b="44520"/>
          <a:stretch/>
        </p:blipFill>
        <p:spPr>
          <a:xfrm>
            <a:off x="3076575" y="1"/>
            <a:ext cx="60388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32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4F949AF-B6B5-42B4-9C05-36280B85D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55234" r="8591" b="25653"/>
          <a:stretch/>
        </p:blipFill>
        <p:spPr>
          <a:xfrm>
            <a:off x="3076575" y="1"/>
            <a:ext cx="603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4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6E28F0-24E5-4E29-89F9-87CCB895A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74240" r="8591" b="6763"/>
          <a:stretch/>
        </p:blipFill>
        <p:spPr>
          <a:xfrm>
            <a:off x="3076575" y="1"/>
            <a:ext cx="60388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9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4F949AF-B6B5-42B4-9C05-36280B85D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92929" r="8591" b="-12042"/>
          <a:stretch/>
        </p:blipFill>
        <p:spPr>
          <a:xfrm>
            <a:off x="3076575" y="1"/>
            <a:ext cx="603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13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CBED9E-FF8F-4920-9AED-7A58E1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99"/>
          <a:stretch/>
        </p:blipFill>
        <p:spPr>
          <a:xfrm>
            <a:off x="2608791" y="564135"/>
            <a:ext cx="6968182" cy="62938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00FE24-732C-4570-A5A4-860CA1111252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예약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94EF0-BED8-4D6A-863A-1C1FEB10C913}"/>
              </a:ext>
            </a:extLst>
          </p:cNvPr>
          <p:cNvSpPr txBox="1"/>
          <p:nvPr/>
        </p:nvSpPr>
        <p:spPr>
          <a:xfrm>
            <a:off x="1329338" y="410247"/>
            <a:ext cx="255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 – main.cpp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0D6898-0F53-4B8D-A722-A0AD72A3FA0E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A3B3C41-B2D2-4B42-AA08-1FB81079BFC7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70924CE-698E-4D27-95B2-B19B838682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787F1E-E723-4BC2-AA2E-5C36AA8A12E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961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CBED9E-FF8F-4920-9AED-7A58E1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6" b="33296"/>
          <a:stretch/>
        </p:blipFill>
        <p:spPr>
          <a:xfrm>
            <a:off x="2608791" y="1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8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드웨어 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2A8D0-0052-40C9-B699-ECDAC504A73F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5" name="그림 14" descr="밤하늘이(가) 표시된 사진&#10;&#10;자동 생성된 설명">
            <a:extLst>
              <a:ext uri="{FF2B5EF4-FFF2-40B4-BE49-F238E27FC236}">
                <a16:creationId xmlns:a16="http://schemas.microsoft.com/office/drawing/2014/main" id="{4D3B4B33-1689-4358-BDF5-9D0B5210E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6" t="35154" r="39105" b="33611"/>
          <a:stretch/>
        </p:blipFill>
        <p:spPr>
          <a:xfrm>
            <a:off x="8508648" y="2933511"/>
            <a:ext cx="1965270" cy="179974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B23329D-4292-41C2-8110-94DEEDDF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18" y="3036361"/>
            <a:ext cx="2338654" cy="1595136"/>
          </a:xfrm>
          <a:prstGeom prst="rect">
            <a:avLst/>
          </a:prstGeom>
        </p:spPr>
      </p:pic>
      <p:pic>
        <p:nvPicPr>
          <p:cNvPr id="19" name="Picture 2" descr="정품 - 아두이노 우노 R3 (Arduino UNO R3) : 아두이노 오리지널 &gt; 아두이노">
            <a:extLst>
              <a:ext uri="{FF2B5EF4-FFF2-40B4-BE49-F238E27FC236}">
                <a16:creationId xmlns:a16="http://schemas.microsoft.com/office/drawing/2014/main" id="{BD613318-269B-47EE-8793-99C16916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8" b="89888" l="5556" r="89785">
                        <a14:foregroundMark x1="69713" y1="28090" x2="37634" y2="27191"/>
                        <a14:foregroundMark x1="37634" y1="27191" x2="28315" y2="28764"/>
                        <a14:foregroundMark x1="28315" y1="28764" x2="22043" y2="39551"/>
                        <a14:foregroundMark x1="22043" y1="39551" x2="24910" y2="82697"/>
                        <a14:foregroundMark x1="24910" y1="82697" x2="71864" y2="84494"/>
                        <a14:foregroundMark x1="71864" y1="84494" x2="76165" y2="64270"/>
                        <a14:foregroundMark x1="76165" y1="64270" x2="75806" y2="28764"/>
                        <a14:foregroundMark x1="75448" y1="23371" x2="27240" y2="24944"/>
                        <a14:foregroundMark x1="44624" y1="35730" x2="56093" y2="35506"/>
                        <a14:foregroundMark x1="56093" y1="35506" x2="75627" y2="36629"/>
                        <a14:foregroundMark x1="27778" y1="76404" x2="48925" y2="78202"/>
                        <a14:foregroundMark x1="60036" y1="79101" x2="68996" y2="78652"/>
                        <a14:foregroundMark x1="68996" y1="78652" x2="75806" y2="78652"/>
                        <a14:foregroundMark x1="21147" y1="26067" x2="19355" y2="24270"/>
                        <a14:foregroundMark x1="18280" y1="24719" x2="16667" y2="21348"/>
                        <a14:foregroundMark x1="18280" y1="26067" x2="18459" y2="20225"/>
                        <a14:foregroundMark x1="19355" y1="31011" x2="20072" y2="25393"/>
                        <a14:foregroundMark x1="17563" y1="40000" x2="11470" y2="38427"/>
                        <a14:foregroundMark x1="10573" y1="41798" x2="9319" y2="36404"/>
                        <a14:foregroundMark x1="9677" y1="41573" x2="7885" y2="37528"/>
                        <a14:foregroundMark x1="7348" y1="40000" x2="5556" y2="40225"/>
                        <a14:foregroundMark x1="10932" y1="40000" x2="17384" y2="40000"/>
                        <a14:foregroundMark x1="15591" y1="39551" x2="19534" y2="39551"/>
                        <a14:foregroundMark x1="19355" y1="57753" x2="16846" y2="70337"/>
                        <a14:foregroundMark x1="19176" y1="86067" x2="19355" y2="88539"/>
                        <a14:foregroundMark x1="88351" y1="66742" x2="87455" y2="49438"/>
                        <a14:foregroundMark x1="88351" y1="48315" x2="88710" y2="55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98" y="2653774"/>
            <a:ext cx="2925978" cy="23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14F25E-F796-42A8-B7AF-3CF5DB6A2B0D}"/>
              </a:ext>
            </a:extLst>
          </p:cNvPr>
          <p:cNvSpPr txBox="1"/>
          <p:nvPr/>
        </p:nvSpPr>
        <p:spPr>
          <a:xfrm>
            <a:off x="6020167" y="4620405"/>
            <a:ext cx="173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8 푸시 버튼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43638-B5E0-40E9-8C1C-6A24A41D113B}"/>
              </a:ext>
            </a:extLst>
          </p:cNvPr>
          <p:cNvSpPr txBox="1"/>
          <p:nvPr/>
        </p:nvSpPr>
        <p:spPr>
          <a:xfrm>
            <a:off x="9123384" y="4620405"/>
            <a:ext cx="173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8FBA34-8CF8-466C-BA31-6F9A5A6C34D1}"/>
              </a:ext>
            </a:extLst>
          </p:cNvPr>
          <p:cNvSpPr txBox="1"/>
          <p:nvPr/>
        </p:nvSpPr>
        <p:spPr>
          <a:xfrm>
            <a:off x="1767111" y="4987216"/>
            <a:ext cx="26369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 Uno 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버스 통제 아두이노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09068F-C53F-466C-A5DD-B6AB7EF7EDB5}"/>
              </a:ext>
            </a:extLst>
          </p:cNvPr>
          <p:cNvCxnSpPr>
            <a:cxnSpLocks/>
          </p:cNvCxnSpPr>
          <p:nvPr/>
        </p:nvCxnSpPr>
        <p:spPr>
          <a:xfrm>
            <a:off x="8015121" y="3159760"/>
            <a:ext cx="0" cy="14717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960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CBED9E-FF8F-4920-9AED-7A58E1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02" b="-1890"/>
          <a:stretch/>
        </p:blipFill>
        <p:spPr>
          <a:xfrm>
            <a:off x="2608791" y="1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29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7B71CD2C-0BF5-4CCE-A260-6B91850D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909" y="1288656"/>
            <a:ext cx="6968181" cy="5295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F6F176-2D31-4865-8D71-B36DAC04C271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예약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F7F1C-1B57-48AC-B85B-8B9BB357D7A1}"/>
              </a:ext>
            </a:extLst>
          </p:cNvPr>
          <p:cNvSpPr txBox="1"/>
          <p:nvPr/>
        </p:nvSpPr>
        <p:spPr>
          <a:xfrm>
            <a:off x="1329338" y="410247"/>
            <a:ext cx="3155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 – printBusNum.h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05F9C6-D794-4162-A3FE-504CCDF31DE8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5B371D-636D-48D9-8A35-72675D1315D4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D951530-F8C6-4750-AE59-2A3B979B1CD1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16FC57-C708-46C3-9643-E8A47509ACA2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41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0CF6-620D-4328-A92A-F10772F2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784"/>
          <a:stretch/>
        </p:blipFill>
        <p:spPr>
          <a:xfrm>
            <a:off x="2611909" y="564137"/>
            <a:ext cx="6968182" cy="6293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예약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3219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Smoking detection – printBusNum.cpp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7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0CF6-620D-4328-A92A-F10772F2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2" b="68498"/>
          <a:stretch/>
        </p:blipFill>
        <p:spPr>
          <a:xfrm>
            <a:off x="2611909" y="0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98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0CF6-620D-4328-A92A-F10772F2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71" b="51849"/>
          <a:stretch/>
        </p:blipFill>
        <p:spPr>
          <a:xfrm>
            <a:off x="2611909" y="0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0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0CF6-620D-4328-A92A-F10772F2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20" b="35200"/>
          <a:stretch/>
        </p:blipFill>
        <p:spPr>
          <a:xfrm>
            <a:off x="2611909" y="0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8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0CF6-620D-4328-A92A-F10772F2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99" b="18621"/>
          <a:stretch/>
        </p:blipFill>
        <p:spPr>
          <a:xfrm>
            <a:off x="2611909" y="0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9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70CF6-620D-4328-A92A-F10772F2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79" b="2041"/>
          <a:stretch/>
        </p:blipFill>
        <p:spPr>
          <a:xfrm>
            <a:off x="2611909" y="0"/>
            <a:ext cx="6968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48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17D0678-78E2-4FFC-9A02-C613891D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624"/>
          <a:stretch/>
        </p:blipFill>
        <p:spPr>
          <a:xfrm>
            <a:off x="2611909" y="564135"/>
            <a:ext cx="6968181" cy="6293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제어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807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17D0678-78E2-4FFC-9A02-C613891D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12" b="34900"/>
          <a:stretch/>
        </p:blipFill>
        <p:spPr>
          <a:xfrm>
            <a:off x="2611909" y="0"/>
            <a:ext cx="6968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5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B4B3E-EED3-4F87-91EE-7F7A1C220FC0}"/>
              </a:ext>
            </a:extLst>
          </p:cNvPr>
          <p:cNvSpPr txBox="1"/>
          <p:nvPr/>
        </p:nvSpPr>
        <p:spPr>
          <a:xfrm>
            <a:off x="837064" y="2732780"/>
            <a:ext cx="4023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 입력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 버스 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후면 </a:t>
            </a:r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LED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837064" y="3840641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입력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앞문 문열림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전송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C37EC-7A8C-45E0-A4D8-440660AD6887}"/>
              </a:ext>
            </a:extLst>
          </p:cNvPr>
          <p:cNvSpPr txBox="1"/>
          <p:nvPr/>
        </p:nvSpPr>
        <p:spPr>
          <a:xfrm>
            <a:off x="837064" y="4948502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입력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뒷문 문열림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전송</a:t>
            </a:r>
            <a:endParaRPr lang="ko-KR" altLang="en-US" sz="2000">
              <a:solidFill>
                <a:schemeClr val="bg2">
                  <a:lumMod val="7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91B0C0-90ED-4C74-9166-B58E99B192A8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rgbClr val="232325">
              <a:alpha val="81000"/>
            </a:srgb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558603-74A3-4444-BB47-FB5A4E48D8F1}"/>
              </a:ext>
            </a:extLst>
          </p:cNvPr>
          <p:cNvSpPr txBox="1"/>
          <p:nvPr/>
        </p:nvSpPr>
        <p:spPr>
          <a:xfrm>
            <a:off x="8910380" y="4238101"/>
            <a:ext cx="974865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SPI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24A08-4A0D-4291-9B98-E95E6D57CA82}"/>
              </a:ext>
            </a:extLst>
          </p:cNvPr>
          <p:cNvGrpSpPr/>
          <p:nvPr/>
        </p:nvGrpSpPr>
        <p:grpSpPr>
          <a:xfrm>
            <a:off x="6098444" y="1337393"/>
            <a:ext cx="3681434" cy="3978643"/>
            <a:chOff x="6098444" y="1337393"/>
            <a:chExt cx="3681434" cy="39786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7A4570-5FF0-45AA-A16C-BE49D903C2DB}"/>
                </a:ext>
              </a:extLst>
            </p:cNvPr>
            <p:cNvSpPr txBox="1"/>
            <p:nvPr/>
          </p:nvSpPr>
          <p:spPr>
            <a:xfrm>
              <a:off x="8046447" y="1337393"/>
              <a:ext cx="1733431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510139-3D25-480E-8563-F97A9C260147}"/>
                </a:ext>
              </a:extLst>
            </p:cNvPr>
            <p:cNvSpPr txBox="1"/>
            <p:nvPr/>
          </p:nvSpPr>
          <p:spPr>
            <a:xfrm>
              <a:off x="6098444" y="4792816"/>
              <a:ext cx="1733431" cy="52322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전</a:t>
              </a:r>
              <a:r>
                <a:rPr lang="en-US" altLang="ko-KR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후면 </a:t>
              </a:r>
              <a:r>
                <a:rPr lang="en-US" altLang="ko-KR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LED</a:t>
              </a:r>
            </a:p>
            <a:p>
              <a:pPr algn="ctr"/>
              <a:r>
                <a:rPr lang="ko-KR" altLang="en-US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점등</a:t>
              </a:r>
              <a:r>
                <a:rPr lang="en-US" altLang="ko-KR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소등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904A6E-C3D6-44FD-AFEF-2FAEDAD75D1A}"/>
                </a:ext>
              </a:extLst>
            </p:cNvPr>
            <p:cNvSpPr txBox="1"/>
            <p:nvPr/>
          </p:nvSpPr>
          <p:spPr>
            <a:xfrm>
              <a:off x="8046447" y="2383015"/>
              <a:ext cx="1733431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버튼 누름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F42717-BD7B-45AB-AC61-D00FE75222C0}"/>
                </a:ext>
              </a:extLst>
            </p:cNvPr>
            <p:cNvSpPr txBox="1"/>
            <p:nvPr/>
          </p:nvSpPr>
          <p:spPr>
            <a:xfrm>
              <a:off x="6098444" y="3471917"/>
              <a:ext cx="173343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전</a:t>
              </a:r>
              <a:r>
                <a:rPr lang="en-US" altLang="ko-KR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후면 </a:t>
              </a:r>
              <a:endParaRPr lang="en-US" altLang="ko-KR" sz="160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LED </a:t>
              </a:r>
              <a:r>
                <a:rPr lang="ko-KR" altLang="en-US" sz="1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제어 버튼</a:t>
              </a:r>
              <a:endParaRPr lang="en-US" altLang="ko-KR" sz="160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F9962CB-EA5C-483D-A3DF-1B04AD5E21C7}"/>
              </a:ext>
            </a:extLst>
          </p:cNvPr>
          <p:cNvGrpSpPr/>
          <p:nvPr/>
        </p:nvGrpSpPr>
        <p:grpSpPr>
          <a:xfrm>
            <a:off x="8043336" y="4698982"/>
            <a:ext cx="1738316" cy="710887"/>
            <a:chOff x="6349203" y="5475756"/>
            <a:chExt cx="1738316" cy="710887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841C838-ABC8-4889-A450-6B49E5AFBE09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296E5B-3043-4ADA-AB55-13AE45786000}"/>
                </a:ext>
              </a:extLst>
            </p:cNvPr>
            <p:cNvSpPr txBox="1"/>
            <p:nvPr/>
          </p:nvSpPr>
          <p:spPr>
            <a:xfrm>
              <a:off x="6351646" y="5554200"/>
              <a:ext cx="1733431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문열림 명령 전송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앞문</a:t>
              </a:r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31EB006-6E80-48F4-A6E4-2405517B3E01}"/>
              </a:ext>
            </a:extLst>
          </p:cNvPr>
          <p:cNvGrpSpPr/>
          <p:nvPr/>
        </p:nvGrpSpPr>
        <p:grpSpPr>
          <a:xfrm>
            <a:off x="8043336" y="3407195"/>
            <a:ext cx="1738316" cy="710887"/>
            <a:chOff x="6349203" y="5475756"/>
            <a:chExt cx="1738316" cy="71088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66B244D-E757-4116-AF9A-A66669415BF9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460AAC-992F-417D-9130-B431A8713659}"/>
                </a:ext>
              </a:extLst>
            </p:cNvPr>
            <p:cNvSpPr txBox="1"/>
            <p:nvPr/>
          </p:nvSpPr>
          <p:spPr>
            <a:xfrm>
              <a:off x="6351646" y="5661922"/>
              <a:ext cx="1733431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앞문 버튼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E6F36CF-9F84-45D5-856E-0D2CB59E0187}"/>
              </a:ext>
            </a:extLst>
          </p:cNvPr>
          <p:cNvGrpSpPr/>
          <p:nvPr/>
        </p:nvGrpSpPr>
        <p:grpSpPr>
          <a:xfrm>
            <a:off x="9990671" y="4696675"/>
            <a:ext cx="1738316" cy="710887"/>
            <a:chOff x="6349203" y="5474602"/>
            <a:chExt cx="1738316" cy="710887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120533E-D2B9-48FB-9518-C16E63FC978F}"/>
                </a:ext>
              </a:extLst>
            </p:cNvPr>
            <p:cNvSpPr/>
            <p:nvPr/>
          </p:nvSpPr>
          <p:spPr>
            <a:xfrm>
              <a:off x="6349203" y="5474602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1A0BE5-34A4-4CF1-A2B8-A77916D89E10}"/>
                </a:ext>
              </a:extLst>
            </p:cNvPr>
            <p:cNvSpPr txBox="1"/>
            <p:nvPr/>
          </p:nvSpPr>
          <p:spPr>
            <a:xfrm>
              <a:off x="6351646" y="5554200"/>
              <a:ext cx="1733431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문열림 명령 전송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뒷문</a:t>
              </a:r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0791FB-4FAC-4ED4-8D79-79CE40A89578}"/>
              </a:ext>
            </a:extLst>
          </p:cNvPr>
          <p:cNvGrpSpPr/>
          <p:nvPr/>
        </p:nvGrpSpPr>
        <p:grpSpPr>
          <a:xfrm>
            <a:off x="9990671" y="3407194"/>
            <a:ext cx="1738316" cy="710887"/>
            <a:chOff x="6349203" y="5475756"/>
            <a:chExt cx="1738316" cy="710887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644E984-9B68-442C-83BE-C367CAD60881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C7355F-D97E-4452-8B83-EF78C6344D12}"/>
                </a:ext>
              </a:extLst>
            </p:cNvPr>
            <p:cNvSpPr txBox="1"/>
            <p:nvPr/>
          </p:nvSpPr>
          <p:spPr>
            <a:xfrm>
              <a:off x="6351646" y="5661922"/>
              <a:ext cx="1733431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뒷문 버튼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0B8E68-8325-49F5-B8F7-A344483E0663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8916207" y="2806857"/>
            <a:ext cx="0" cy="5809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F1ED98-3CDC-4AB8-A281-964C43CCCAF4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>
            <a:off x="10859829" y="4118081"/>
            <a:ext cx="0" cy="57859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5BA4603-13EA-4411-9BFB-FC6C4C67446A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>
            <a:off x="8912494" y="4118082"/>
            <a:ext cx="0" cy="5809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2E8EDC5-043E-4423-B7B8-BCC237F46430}"/>
              </a:ext>
            </a:extLst>
          </p:cNvPr>
          <p:cNvSpPr txBox="1"/>
          <p:nvPr/>
        </p:nvSpPr>
        <p:spPr>
          <a:xfrm>
            <a:off x="10855600" y="4238101"/>
            <a:ext cx="974865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I2C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837EA80-4550-4EAA-8A72-555ADBFB9A04}"/>
              </a:ext>
            </a:extLst>
          </p:cNvPr>
          <p:cNvCxnSpPr>
            <a:cxnSpLocks/>
            <a:stCxn id="39" idx="2"/>
            <a:endCxn id="54" idx="0"/>
          </p:cNvCxnSpPr>
          <p:nvPr/>
        </p:nvCxnSpPr>
        <p:spPr>
          <a:xfrm rot="16200000" flipH="1">
            <a:off x="9587850" y="2135214"/>
            <a:ext cx="600337" cy="19436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83F394-7C4E-4597-8C6D-D576E6136A71}"/>
              </a:ext>
            </a:extLst>
          </p:cNvPr>
          <p:cNvGrpSpPr/>
          <p:nvPr/>
        </p:nvGrpSpPr>
        <p:grpSpPr>
          <a:xfrm>
            <a:off x="6096001" y="1288657"/>
            <a:ext cx="3689364" cy="4126721"/>
            <a:chOff x="6096001" y="1288657"/>
            <a:chExt cx="3689364" cy="412672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2B4C29E-35A2-41AB-B975-746E3DFB3DD4}"/>
                </a:ext>
              </a:extLst>
            </p:cNvPr>
            <p:cNvSpPr/>
            <p:nvPr/>
          </p:nvSpPr>
          <p:spPr>
            <a:xfrm>
              <a:off x="8047049" y="1288657"/>
              <a:ext cx="1738316" cy="434605"/>
            </a:xfrm>
            <a:prstGeom prst="roundRect">
              <a:avLst/>
            </a:prstGeom>
            <a:noFill/>
            <a:ln w="28575">
              <a:solidFill>
                <a:srgbClr val="8FAAD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DE99585-7A6B-4F28-913B-614C958FE9D2}"/>
                </a:ext>
              </a:extLst>
            </p:cNvPr>
            <p:cNvSpPr/>
            <p:nvPr/>
          </p:nvSpPr>
          <p:spPr>
            <a:xfrm>
              <a:off x="6096001" y="4704491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8FAAD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82B58F7-CB01-47C1-84B2-EE3905DF9046}"/>
                </a:ext>
              </a:extLst>
            </p:cNvPr>
            <p:cNvCxnSpPr>
              <a:cxnSpLocks/>
              <a:stCxn id="27" idx="2"/>
              <a:endCxn id="39" idx="0"/>
            </p:cNvCxnSpPr>
            <p:nvPr/>
          </p:nvCxnSpPr>
          <p:spPr>
            <a:xfrm>
              <a:off x="8916207" y="1723262"/>
              <a:ext cx="0" cy="580900"/>
            </a:xfrm>
            <a:prstGeom prst="straightConnector1">
              <a:avLst/>
            </a:prstGeom>
            <a:ln w="28575">
              <a:solidFill>
                <a:srgbClr val="8FAADC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51ACAB7-C214-43A0-B851-99F27F19233D}"/>
                </a:ext>
              </a:extLst>
            </p:cNvPr>
            <p:cNvSpPr/>
            <p:nvPr/>
          </p:nvSpPr>
          <p:spPr>
            <a:xfrm>
              <a:off x="8047049" y="2304162"/>
              <a:ext cx="1738316" cy="50269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8FAAD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F82D30D-84BE-4C3A-B5A2-3BD7861BB2C4}"/>
                </a:ext>
              </a:extLst>
            </p:cNvPr>
            <p:cNvSpPr/>
            <p:nvPr/>
          </p:nvSpPr>
          <p:spPr>
            <a:xfrm>
              <a:off x="6096001" y="3408861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8FAAD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5E2D55ED-BCBF-4EFA-8CC9-A8F718F8AF99}"/>
                </a:ext>
              </a:extLst>
            </p:cNvPr>
            <p:cNvCxnSpPr>
              <a:cxnSpLocks/>
              <a:stCxn id="42" idx="2"/>
              <a:endCxn id="33" idx="0"/>
            </p:cNvCxnSpPr>
            <p:nvPr/>
          </p:nvCxnSpPr>
          <p:spPr>
            <a:xfrm>
              <a:off x="6965159" y="4119748"/>
              <a:ext cx="0" cy="584743"/>
            </a:xfrm>
            <a:prstGeom prst="straightConnector1">
              <a:avLst/>
            </a:prstGeom>
            <a:ln w="28575">
              <a:solidFill>
                <a:srgbClr val="8FAADC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C40BBA01-3480-4C96-A2D8-A60E7E474D07}"/>
                </a:ext>
              </a:extLst>
            </p:cNvPr>
            <p:cNvCxnSpPr>
              <a:cxnSpLocks/>
              <a:stCxn id="39" idx="2"/>
              <a:endCxn id="42" idx="0"/>
            </p:cNvCxnSpPr>
            <p:nvPr/>
          </p:nvCxnSpPr>
          <p:spPr>
            <a:xfrm rot="5400000">
              <a:off x="7639681" y="2132335"/>
              <a:ext cx="602004" cy="195104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8FAA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8693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17D0678-78E2-4FFC-9A02-C613891D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01" b="711"/>
          <a:stretch/>
        </p:blipFill>
        <p:spPr>
          <a:xfrm>
            <a:off x="2611909" y="0"/>
            <a:ext cx="6968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7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81C396-2050-49A8-ADE5-813B5C54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12"/>
          <a:stretch/>
        </p:blipFill>
        <p:spPr>
          <a:xfrm>
            <a:off x="2613202" y="564135"/>
            <a:ext cx="6965595" cy="6293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앞문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374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front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36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81C396-2050-49A8-ADE5-813B5C54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7" b="-25089"/>
          <a:stretch/>
        </p:blipFill>
        <p:spPr>
          <a:xfrm>
            <a:off x="2613202" y="0"/>
            <a:ext cx="6965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947C5C-8681-4DDD-8874-EE53348C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190"/>
          <a:stretch/>
        </p:blipFill>
        <p:spPr>
          <a:xfrm>
            <a:off x="2615455" y="564135"/>
            <a:ext cx="6961090" cy="6293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 뒷문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31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back door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954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947C5C-8681-4DDD-8874-EE53348C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3" b="52742"/>
          <a:stretch/>
        </p:blipFill>
        <p:spPr>
          <a:xfrm>
            <a:off x="2615455" y="0"/>
            <a:ext cx="696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6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947C5C-8681-4DDD-8874-EE53348C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58" b="27887"/>
          <a:stretch/>
        </p:blipFill>
        <p:spPr>
          <a:xfrm>
            <a:off x="2615455" y="0"/>
            <a:ext cx="696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7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947C5C-8681-4DDD-8874-EE53348C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82" b="2963"/>
          <a:stretch/>
        </p:blipFill>
        <p:spPr>
          <a:xfrm>
            <a:off x="2615455" y="0"/>
            <a:ext cx="696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9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B4B3E-EED3-4F87-91EE-7F7A1C220FC0}"/>
              </a:ext>
            </a:extLst>
          </p:cNvPr>
          <p:cNvSpPr txBox="1"/>
          <p:nvPr/>
        </p:nvSpPr>
        <p:spPr>
          <a:xfrm>
            <a:off x="837064" y="2732780"/>
            <a:ext cx="4023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2000">
                <a:solidFill>
                  <a:srgbClr val="AFABA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입력</a:t>
            </a:r>
            <a:r>
              <a:rPr lang="ko-KR" altLang="en-US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시 버스 전</a:t>
            </a:r>
            <a:r>
              <a:rPr lang="en-US" altLang="ko-KR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후면 </a:t>
            </a:r>
            <a:r>
              <a:rPr lang="en-US" altLang="ko-KR" sz="2000">
                <a:solidFill>
                  <a:srgbClr val="AFABA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</a:t>
            </a:r>
            <a:r>
              <a:rPr lang="ko-KR" altLang="en-US" sz="2000">
                <a:solidFill>
                  <a:srgbClr val="AFABA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837064" y="3840641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 입력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 앞문 문열림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전송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C37EC-7A8C-45E0-A4D8-440660AD6887}"/>
              </a:ext>
            </a:extLst>
          </p:cNvPr>
          <p:cNvSpPr txBox="1"/>
          <p:nvPr/>
        </p:nvSpPr>
        <p:spPr>
          <a:xfrm>
            <a:off x="837064" y="4948502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입력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뒷문 문열림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전송</a:t>
            </a:r>
            <a:endParaRPr lang="ko-KR" altLang="en-US" sz="2000">
              <a:solidFill>
                <a:schemeClr val="bg2">
                  <a:lumMod val="7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91B0C0-90ED-4C74-9166-B58E99B192A8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rgbClr val="232325">
              <a:alpha val="81000"/>
            </a:srgb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558603-74A3-4444-BB47-FB5A4E48D8F1}"/>
              </a:ext>
            </a:extLst>
          </p:cNvPr>
          <p:cNvSpPr txBox="1"/>
          <p:nvPr/>
        </p:nvSpPr>
        <p:spPr>
          <a:xfrm>
            <a:off x="8910380" y="4238101"/>
            <a:ext cx="974865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SPI</a:t>
            </a:r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A4570-5FF0-45AA-A16C-BE49D903C2DB}"/>
              </a:ext>
            </a:extLst>
          </p:cNvPr>
          <p:cNvSpPr txBox="1"/>
          <p:nvPr/>
        </p:nvSpPr>
        <p:spPr>
          <a:xfrm>
            <a:off x="8046447" y="1337393"/>
            <a:ext cx="173343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10139-3D25-480E-8563-F97A9C260147}"/>
              </a:ext>
            </a:extLst>
          </p:cNvPr>
          <p:cNvSpPr txBox="1"/>
          <p:nvPr/>
        </p:nvSpPr>
        <p:spPr>
          <a:xfrm>
            <a:off x="6098444" y="4792816"/>
            <a:ext cx="1733431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전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후면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점등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904A6E-C3D6-44FD-AFEF-2FAEDAD75D1A}"/>
              </a:ext>
            </a:extLst>
          </p:cNvPr>
          <p:cNvSpPr txBox="1"/>
          <p:nvPr/>
        </p:nvSpPr>
        <p:spPr>
          <a:xfrm>
            <a:off x="8046447" y="2383015"/>
            <a:ext cx="173343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누름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F42717-BD7B-45AB-AC61-D00FE75222C0}"/>
              </a:ext>
            </a:extLst>
          </p:cNvPr>
          <p:cNvSpPr txBox="1"/>
          <p:nvPr/>
        </p:nvSpPr>
        <p:spPr>
          <a:xfrm>
            <a:off x="6098444" y="3471917"/>
            <a:ext cx="1733431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전</a:t>
            </a:r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후면 </a:t>
            </a:r>
            <a:endParaRPr lang="en-US" altLang="ko-KR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 버튼</a:t>
            </a:r>
            <a:endParaRPr lang="en-US" altLang="ko-KR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841C838-ABC8-4889-A450-6B49E5AFBE09}"/>
              </a:ext>
            </a:extLst>
          </p:cNvPr>
          <p:cNvSpPr/>
          <p:nvPr/>
        </p:nvSpPr>
        <p:spPr>
          <a:xfrm>
            <a:off x="8043336" y="4698982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296E5B-3043-4ADA-AB55-13AE45786000}"/>
              </a:ext>
            </a:extLst>
          </p:cNvPr>
          <p:cNvSpPr txBox="1"/>
          <p:nvPr/>
        </p:nvSpPr>
        <p:spPr>
          <a:xfrm>
            <a:off x="8045779" y="4777426"/>
            <a:ext cx="1733431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 명령 전송</a:t>
            </a:r>
            <a:endParaRPr lang="en-US" altLang="ko-KR" sz="1600">
              <a:solidFill>
                <a:srgbClr val="8FAAD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앞문</a:t>
            </a:r>
            <a:r>
              <a:rPr lang="en-US" altLang="ko-KR" sz="14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>
              <a:solidFill>
                <a:srgbClr val="8FAAD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66B244D-E757-4116-AF9A-A66669415BF9}"/>
              </a:ext>
            </a:extLst>
          </p:cNvPr>
          <p:cNvSpPr/>
          <p:nvPr/>
        </p:nvSpPr>
        <p:spPr>
          <a:xfrm>
            <a:off x="8043336" y="3407195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460AAC-992F-417D-9130-B431A8713659}"/>
              </a:ext>
            </a:extLst>
          </p:cNvPr>
          <p:cNvSpPr txBox="1"/>
          <p:nvPr/>
        </p:nvSpPr>
        <p:spPr>
          <a:xfrm>
            <a:off x="8045779" y="3593361"/>
            <a:ext cx="173343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앞문 버튼</a:t>
            </a:r>
            <a:endParaRPr lang="en-US" altLang="ko-KR" sz="1600">
              <a:solidFill>
                <a:srgbClr val="8FAAD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E6F36CF-9F84-45D5-856E-0D2CB59E0187}"/>
              </a:ext>
            </a:extLst>
          </p:cNvPr>
          <p:cNvGrpSpPr/>
          <p:nvPr/>
        </p:nvGrpSpPr>
        <p:grpSpPr>
          <a:xfrm>
            <a:off x="9990671" y="4696675"/>
            <a:ext cx="1738316" cy="710887"/>
            <a:chOff x="6349203" y="5474602"/>
            <a:chExt cx="1738316" cy="710887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120533E-D2B9-48FB-9518-C16E63FC978F}"/>
                </a:ext>
              </a:extLst>
            </p:cNvPr>
            <p:cNvSpPr/>
            <p:nvPr/>
          </p:nvSpPr>
          <p:spPr>
            <a:xfrm>
              <a:off x="6349203" y="5474602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1A0BE5-34A4-4CF1-A2B8-A77916D89E10}"/>
                </a:ext>
              </a:extLst>
            </p:cNvPr>
            <p:cNvSpPr txBox="1"/>
            <p:nvPr/>
          </p:nvSpPr>
          <p:spPr>
            <a:xfrm>
              <a:off x="6351646" y="5554200"/>
              <a:ext cx="1733431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문열림 명령 전송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뒷문</a:t>
              </a:r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0791FB-4FAC-4ED4-8D79-79CE40A89578}"/>
              </a:ext>
            </a:extLst>
          </p:cNvPr>
          <p:cNvGrpSpPr/>
          <p:nvPr/>
        </p:nvGrpSpPr>
        <p:grpSpPr>
          <a:xfrm>
            <a:off x="9990671" y="3407194"/>
            <a:ext cx="1738316" cy="710887"/>
            <a:chOff x="6349203" y="5475756"/>
            <a:chExt cx="1738316" cy="710887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644E984-9B68-442C-83BE-C367CAD60881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C7355F-D97E-4452-8B83-EF78C6344D12}"/>
                </a:ext>
              </a:extLst>
            </p:cNvPr>
            <p:cNvSpPr txBox="1"/>
            <p:nvPr/>
          </p:nvSpPr>
          <p:spPr>
            <a:xfrm>
              <a:off x="6351646" y="5661922"/>
              <a:ext cx="1733431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뒷문 버튼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F1ED98-3CDC-4AB8-A281-964C43CCCAF4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>
            <a:off x="10859829" y="4118081"/>
            <a:ext cx="0" cy="57859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5BA4603-13EA-4411-9BFB-FC6C4C67446A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>
            <a:off x="8912494" y="4118082"/>
            <a:ext cx="0" cy="580900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2E8EDC5-043E-4423-B7B8-BCC237F46430}"/>
              </a:ext>
            </a:extLst>
          </p:cNvPr>
          <p:cNvSpPr txBox="1"/>
          <p:nvPr/>
        </p:nvSpPr>
        <p:spPr>
          <a:xfrm>
            <a:off x="10855600" y="4238101"/>
            <a:ext cx="974865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I2C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837EA80-4550-4EAA-8A72-555ADBFB9A04}"/>
              </a:ext>
            </a:extLst>
          </p:cNvPr>
          <p:cNvCxnSpPr>
            <a:cxnSpLocks/>
            <a:stCxn id="39" idx="2"/>
            <a:endCxn id="54" idx="0"/>
          </p:cNvCxnSpPr>
          <p:nvPr/>
        </p:nvCxnSpPr>
        <p:spPr>
          <a:xfrm rot="16200000" flipH="1">
            <a:off x="9587850" y="2135214"/>
            <a:ext cx="600337" cy="19436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2B4C29E-35A2-41AB-B975-746E3DFB3DD4}"/>
              </a:ext>
            </a:extLst>
          </p:cNvPr>
          <p:cNvSpPr/>
          <p:nvPr/>
        </p:nvSpPr>
        <p:spPr>
          <a:xfrm>
            <a:off x="8047049" y="1288657"/>
            <a:ext cx="1738316" cy="434605"/>
          </a:xfrm>
          <a:prstGeom prst="roundRect">
            <a:avLst/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DE99585-7A6B-4F28-913B-614C958FE9D2}"/>
              </a:ext>
            </a:extLst>
          </p:cNvPr>
          <p:cNvSpPr/>
          <p:nvPr/>
        </p:nvSpPr>
        <p:spPr>
          <a:xfrm>
            <a:off x="6096001" y="4704491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2B58F7-CB01-47C1-84B2-EE3905DF9046}"/>
              </a:ext>
            </a:extLst>
          </p:cNvPr>
          <p:cNvCxnSpPr>
            <a:cxnSpLocks/>
            <a:stCxn id="27" idx="2"/>
            <a:endCxn id="39" idx="0"/>
          </p:cNvCxnSpPr>
          <p:nvPr/>
        </p:nvCxnSpPr>
        <p:spPr>
          <a:xfrm>
            <a:off x="8916207" y="1723262"/>
            <a:ext cx="0" cy="580900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1ACAB7-C214-43A0-B851-99F27F19233D}"/>
              </a:ext>
            </a:extLst>
          </p:cNvPr>
          <p:cNvSpPr/>
          <p:nvPr/>
        </p:nvSpPr>
        <p:spPr>
          <a:xfrm>
            <a:off x="8047049" y="2304162"/>
            <a:ext cx="1738316" cy="50269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F82D30D-84BE-4C3A-B5A2-3BD7861BB2C4}"/>
              </a:ext>
            </a:extLst>
          </p:cNvPr>
          <p:cNvSpPr/>
          <p:nvPr/>
        </p:nvSpPr>
        <p:spPr>
          <a:xfrm>
            <a:off x="6096001" y="3408861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2D55ED-BCBF-4EFA-8CC9-A8F718F8AF99}"/>
              </a:ext>
            </a:extLst>
          </p:cNvPr>
          <p:cNvCxnSpPr>
            <a:cxnSpLocks/>
            <a:stCxn id="42" idx="2"/>
            <a:endCxn id="33" idx="0"/>
          </p:cNvCxnSpPr>
          <p:nvPr/>
        </p:nvCxnSpPr>
        <p:spPr>
          <a:xfrm>
            <a:off x="6965159" y="4119748"/>
            <a:ext cx="0" cy="5847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40BBA01-3480-4C96-A2D8-A60E7E474D0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5400000">
            <a:off x="7639681" y="2132335"/>
            <a:ext cx="602004" cy="195104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0B8E68-8325-49F5-B8F7-A344483E0663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8916207" y="2806857"/>
            <a:ext cx="0" cy="580900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5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고리즘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78CE-D507-476C-9EBC-2316B2D4F11F}"/>
              </a:ext>
            </a:extLst>
          </p:cNvPr>
          <p:cNvSpPr txBox="1"/>
          <p:nvPr/>
        </p:nvSpPr>
        <p:spPr>
          <a:xfrm>
            <a:off x="837064" y="3840641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입력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 앞문 문열림 </a:t>
            </a:r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전송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C37EC-7A8C-45E0-A4D8-440660AD6887}"/>
              </a:ext>
            </a:extLst>
          </p:cNvPr>
          <p:cNvSpPr txBox="1"/>
          <p:nvPr/>
        </p:nvSpPr>
        <p:spPr>
          <a:xfrm>
            <a:off x="837064" y="4948502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 입력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 뒷문 </a:t>
            </a:r>
            <a:r>
              <a:rPr lang="ko-KR" altLang="en-US" sz="20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전송</a:t>
            </a:r>
            <a:endParaRPr lang="ko-KR" altLang="en-US" sz="2000">
              <a:solidFill>
                <a:schemeClr val="bg2">
                  <a:lumMod val="7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91B0C0-90ED-4C74-9166-B58E99B192A8}"/>
              </a:ext>
            </a:extLst>
          </p:cNvPr>
          <p:cNvSpPr/>
          <p:nvPr/>
        </p:nvSpPr>
        <p:spPr>
          <a:xfrm>
            <a:off x="5672669" y="0"/>
            <a:ext cx="6519330" cy="6858000"/>
          </a:xfrm>
          <a:prstGeom prst="rect">
            <a:avLst/>
          </a:prstGeom>
          <a:solidFill>
            <a:srgbClr val="232325">
              <a:alpha val="81000"/>
            </a:srgbClr>
          </a:solidFill>
          <a:ln>
            <a:noFill/>
          </a:ln>
          <a:effectLst>
            <a:outerShdw blurRad="215900" dist="76200" dir="11400000" algn="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1CCE5C-FACF-4CAE-BCDD-1BE9890760A0}"/>
              </a:ext>
            </a:extLst>
          </p:cNvPr>
          <p:cNvSpPr txBox="1"/>
          <p:nvPr/>
        </p:nvSpPr>
        <p:spPr>
          <a:xfrm>
            <a:off x="837064" y="2732780"/>
            <a:ext cx="4023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2000">
                <a:solidFill>
                  <a:srgbClr val="AFABA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입력</a:t>
            </a:r>
            <a:r>
              <a:rPr lang="ko-KR" altLang="en-US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시 버스 전</a:t>
            </a:r>
            <a:r>
              <a:rPr lang="en-US" altLang="ko-KR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>
                <a:solidFill>
                  <a:srgbClr val="AFABA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후면 </a:t>
            </a:r>
            <a:r>
              <a:rPr lang="en-US" altLang="ko-KR" sz="2000">
                <a:solidFill>
                  <a:srgbClr val="AFABA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</a:t>
            </a:r>
            <a:r>
              <a:rPr lang="ko-KR" altLang="en-US" sz="2000">
                <a:solidFill>
                  <a:srgbClr val="AFABA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C2CA86-5A8B-4375-A195-E6E25CD1248B}"/>
              </a:ext>
            </a:extLst>
          </p:cNvPr>
          <p:cNvSpPr txBox="1"/>
          <p:nvPr/>
        </p:nvSpPr>
        <p:spPr>
          <a:xfrm>
            <a:off x="8910380" y="4238101"/>
            <a:ext cx="974865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SPI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22C5DC-AD81-4F27-883F-BE3C41B061F4}"/>
              </a:ext>
            </a:extLst>
          </p:cNvPr>
          <p:cNvSpPr txBox="1"/>
          <p:nvPr/>
        </p:nvSpPr>
        <p:spPr>
          <a:xfrm>
            <a:off x="8046447" y="1337393"/>
            <a:ext cx="173343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835AC8-F012-481E-B05F-BBE7DF8E4F81}"/>
              </a:ext>
            </a:extLst>
          </p:cNvPr>
          <p:cNvSpPr txBox="1"/>
          <p:nvPr/>
        </p:nvSpPr>
        <p:spPr>
          <a:xfrm>
            <a:off x="6098444" y="4792816"/>
            <a:ext cx="1733431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전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후면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점등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소등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85855E-2FDD-4889-9411-E8D3D1E5E035}"/>
              </a:ext>
            </a:extLst>
          </p:cNvPr>
          <p:cNvSpPr txBox="1"/>
          <p:nvPr/>
        </p:nvSpPr>
        <p:spPr>
          <a:xfrm>
            <a:off x="8046447" y="2383015"/>
            <a:ext cx="173343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누름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190757-20A3-4556-90D0-04915E62B0B0}"/>
              </a:ext>
            </a:extLst>
          </p:cNvPr>
          <p:cNvSpPr txBox="1"/>
          <p:nvPr/>
        </p:nvSpPr>
        <p:spPr>
          <a:xfrm>
            <a:off x="6098444" y="3471917"/>
            <a:ext cx="1733431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전</a:t>
            </a:r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후면 </a:t>
            </a:r>
            <a:endParaRPr lang="en-US" altLang="ko-KR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 </a:t>
            </a:r>
            <a:r>
              <a:rPr lang="ko-KR" altLang="en-US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 버튼</a:t>
            </a:r>
            <a:endParaRPr lang="en-US" altLang="ko-KR" sz="16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37D8E9A-821F-4648-A3A6-093B4CA10904}"/>
              </a:ext>
            </a:extLst>
          </p:cNvPr>
          <p:cNvGrpSpPr/>
          <p:nvPr/>
        </p:nvGrpSpPr>
        <p:grpSpPr>
          <a:xfrm>
            <a:off x="8043336" y="4698982"/>
            <a:ext cx="1738316" cy="710887"/>
            <a:chOff x="6349203" y="5475756"/>
            <a:chExt cx="1738316" cy="710887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E86E8D17-44E3-4555-8E80-19250CF56CFC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15E2780-5A44-4752-BDC3-D92A1F41180C}"/>
                </a:ext>
              </a:extLst>
            </p:cNvPr>
            <p:cNvSpPr txBox="1"/>
            <p:nvPr/>
          </p:nvSpPr>
          <p:spPr>
            <a:xfrm>
              <a:off x="6351646" y="5554200"/>
              <a:ext cx="1733431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문열림 명령 전송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앞문</a:t>
              </a:r>
              <a:r>
                <a:rPr lang="en-US" altLang="ko-KR" sz="14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D8EE2EE-EA15-4E1F-A283-9FA0F0F6CA08}"/>
              </a:ext>
            </a:extLst>
          </p:cNvPr>
          <p:cNvGrpSpPr/>
          <p:nvPr/>
        </p:nvGrpSpPr>
        <p:grpSpPr>
          <a:xfrm>
            <a:off x="8043336" y="3407195"/>
            <a:ext cx="1738316" cy="710887"/>
            <a:chOff x="6349203" y="5475756"/>
            <a:chExt cx="1738316" cy="710887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30C96CE-4866-4424-B758-6A89FFD17340}"/>
                </a:ext>
              </a:extLst>
            </p:cNvPr>
            <p:cNvSpPr/>
            <p:nvPr/>
          </p:nvSpPr>
          <p:spPr>
            <a:xfrm>
              <a:off x="6349203" y="5475756"/>
              <a:ext cx="1738316" cy="71088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5F5580-11E0-4FB6-BCD3-B347DD57F8E2}"/>
                </a:ext>
              </a:extLst>
            </p:cNvPr>
            <p:cNvSpPr txBox="1"/>
            <p:nvPr/>
          </p:nvSpPr>
          <p:spPr>
            <a:xfrm>
              <a:off x="6351646" y="5661922"/>
              <a:ext cx="1733431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앞문 버튼</a:t>
              </a:r>
              <a:endParaRPr lang="en-US" altLang="ko-KR" sz="1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0332B1B-4CD3-44B4-89D5-B2A5D9DBC68F}"/>
              </a:ext>
            </a:extLst>
          </p:cNvPr>
          <p:cNvSpPr/>
          <p:nvPr/>
        </p:nvSpPr>
        <p:spPr>
          <a:xfrm>
            <a:off x="9990671" y="4696675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8FAADC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8FD935-A591-4A50-AA0E-EE2F4414EC39}"/>
              </a:ext>
            </a:extLst>
          </p:cNvPr>
          <p:cNvSpPr txBox="1"/>
          <p:nvPr/>
        </p:nvSpPr>
        <p:spPr>
          <a:xfrm>
            <a:off x="9993114" y="4776273"/>
            <a:ext cx="1733431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 명령 전송</a:t>
            </a:r>
            <a:endParaRPr lang="en-US" altLang="ko-KR" sz="1600">
              <a:solidFill>
                <a:srgbClr val="8FAAD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뒷문</a:t>
            </a:r>
            <a:r>
              <a:rPr lang="en-US" altLang="ko-KR" sz="14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>
              <a:solidFill>
                <a:srgbClr val="8FAAD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D1675DD-BCC3-46B7-A0F0-D832DF19747F}"/>
              </a:ext>
            </a:extLst>
          </p:cNvPr>
          <p:cNvSpPr/>
          <p:nvPr/>
        </p:nvSpPr>
        <p:spPr>
          <a:xfrm>
            <a:off x="9990671" y="3407194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8FAADC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15EDE1-AFBC-40D5-BC59-56D32595F91C}"/>
              </a:ext>
            </a:extLst>
          </p:cNvPr>
          <p:cNvSpPr txBox="1"/>
          <p:nvPr/>
        </p:nvSpPr>
        <p:spPr>
          <a:xfrm>
            <a:off x="9993114" y="3593360"/>
            <a:ext cx="173343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뒷문 버튼</a:t>
            </a:r>
            <a:endParaRPr lang="en-US" altLang="ko-KR" sz="1600">
              <a:solidFill>
                <a:srgbClr val="8FAAD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7A62471-526D-45A0-9958-40A168A3A71F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8916207" y="2806857"/>
            <a:ext cx="0" cy="5809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6E1F419-CDC3-4504-907B-9EED0A473B95}"/>
              </a:ext>
            </a:extLst>
          </p:cNvPr>
          <p:cNvCxnSpPr>
            <a:cxnSpLocks/>
            <a:stCxn id="79" idx="2"/>
            <a:endCxn id="76" idx="0"/>
          </p:cNvCxnSpPr>
          <p:nvPr/>
        </p:nvCxnSpPr>
        <p:spPr>
          <a:xfrm>
            <a:off x="10859829" y="4118081"/>
            <a:ext cx="0" cy="578594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A983B2E-F4EC-42A4-B462-E303C0AD603F}"/>
              </a:ext>
            </a:extLst>
          </p:cNvPr>
          <p:cNvCxnSpPr>
            <a:cxnSpLocks/>
            <a:stCxn id="73" idx="2"/>
            <a:endCxn id="70" idx="0"/>
          </p:cNvCxnSpPr>
          <p:nvPr/>
        </p:nvCxnSpPr>
        <p:spPr>
          <a:xfrm>
            <a:off x="8912494" y="4118082"/>
            <a:ext cx="0" cy="5809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CEDC48B-9430-4A64-83F6-A1DB5B930D8E}"/>
              </a:ext>
            </a:extLst>
          </p:cNvPr>
          <p:cNvSpPr txBox="1"/>
          <p:nvPr/>
        </p:nvSpPr>
        <p:spPr>
          <a:xfrm>
            <a:off x="10855600" y="4238101"/>
            <a:ext cx="974865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I2C </a:t>
            </a:r>
            <a:r>
              <a:rPr lang="ko-KR" altLang="en-US" sz="1600">
                <a:solidFill>
                  <a:srgbClr val="8FAAD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668B4BC-A5A6-442A-8770-F476CF0C917A}"/>
              </a:ext>
            </a:extLst>
          </p:cNvPr>
          <p:cNvSpPr/>
          <p:nvPr/>
        </p:nvSpPr>
        <p:spPr>
          <a:xfrm>
            <a:off x="8047049" y="1288657"/>
            <a:ext cx="1738316" cy="434605"/>
          </a:xfrm>
          <a:prstGeom prst="roundRect">
            <a:avLst/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DE0EDE8-D5C3-4164-BBB9-2EFE76FE5BE6}"/>
              </a:ext>
            </a:extLst>
          </p:cNvPr>
          <p:cNvSpPr/>
          <p:nvPr/>
        </p:nvSpPr>
        <p:spPr>
          <a:xfrm>
            <a:off x="6096001" y="4704491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68CE482-F0CE-423D-84DF-F9C076791324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>
            <a:off x="8916207" y="1723262"/>
            <a:ext cx="0" cy="580900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D254185B-12AC-4EA5-A1E1-F9776486C75B}"/>
              </a:ext>
            </a:extLst>
          </p:cNvPr>
          <p:cNvSpPr/>
          <p:nvPr/>
        </p:nvSpPr>
        <p:spPr>
          <a:xfrm>
            <a:off x="8047049" y="2304162"/>
            <a:ext cx="1738316" cy="50269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3348EA0-7708-49AF-A68C-ABF2F1C3D8A0}"/>
              </a:ext>
            </a:extLst>
          </p:cNvPr>
          <p:cNvSpPr/>
          <p:nvPr/>
        </p:nvSpPr>
        <p:spPr>
          <a:xfrm>
            <a:off x="6096001" y="3408861"/>
            <a:ext cx="1738316" cy="7108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480FE48F-FE2E-412B-AD99-6F674DD09B7C}"/>
              </a:ext>
            </a:extLst>
          </p:cNvPr>
          <p:cNvCxnSpPr>
            <a:cxnSpLocks/>
            <a:stCxn id="90" idx="2"/>
            <a:endCxn id="87" idx="0"/>
          </p:cNvCxnSpPr>
          <p:nvPr/>
        </p:nvCxnSpPr>
        <p:spPr>
          <a:xfrm>
            <a:off x="6965159" y="4119748"/>
            <a:ext cx="0" cy="5847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22AD9FDF-7F03-45C7-94EE-1C21C35F59D8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 rot="5400000">
            <a:off x="7639681" y="2132335"/>
            <a:ext cx="602004" cy="195104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C849DA7-DF6A-425C-BCD1-63F47493473C}"/>
              </a:ext>
            </a:extLst>
          </p:cNvPr>
          <p:cNvCxnSpPr>
            <a:cxnSpLocks/>
            <a:stCxn id="89" idx="2"/>
            <a:endCxn id="79" idx="0"/>
          </p:cNvCxnSpPr>
          <p:nvPr/>
        </p:nvCxnSpPr>
        <p:spPr>
          <a:xfrm rot="16200000" flipH="1">
            <a:off x="9587850" y="2135214"/>
            <a:ext cx="600337" cy="1943622"/>
          </a:xfrm>
          <a:prstGeom prst="bentConnector3">
            <a:avLst>
              <a:gd name="adj1" fmla="val 50000"/>
            </a:avLst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39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C6789-3B01-409C-BDCD-AC036EDD4190}"/>
              </a:ext>
            </a:extLst>
          </p:cNvPr>
          <p:cNvSpPr txBox="1"/>
          <p:nvPr/>
        </p:nvSpPr>
        <p:spPr>
          <a:xfrm>
            <a:off x="1906263" y="5658834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LED </a:t>
            </a:r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F00F11-DBA1-4DEF-AD43-F419E63E1797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" name="KakaoTalk_20211212_182043786">
            <a:hlinkClick r:id="" action="ppaction://media"/>
            <a:extLst>
              <a:ext uri="{FF2B5EF4-FFF2-40B4-BE49-F238E27FC236}">
                <a16:creationId xmlns:a16="http://schemas.microsoft.com/office/drawing/2014/main" id="{32F37E5B-66C8-46EB-8DBB-59280A4C4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bright="20000" contrast="20000"/>
          </a:blip>
          <a:stretch>
            <a:fillRect/>
          </a:stretch>
        </p:blipFill>
        <p:spPr>
          <a:xfrm>
            <a:off x="631825" y="2117725"/>
            <a:ext cx="3403599" cy="3403599"/>
          </a:xfrm>
          <a:prstGeom prst="rect">
            <a:avLst/>
          </a:prstGeom>
        </p:spPr>
      </p:pic>
      <p:pic>
        <p:nvPicPr>
          <p:cNvPr id="5" name="KakaoTalk_20211212_182602557">
            <a:hlinkClick r:id="" action="ppaction://media"/>
            <a:extLst>
              <a:ext uri="{FF2B5EF4-FFF2-40B4-BE49-F238E27FC236}">
                <a16:creationId xmlns:a16="http://schemas.microsoft.com/office/drawing/2014/main" id="{89A129E6-C485-4A1D-BF82-3EF9A76FD2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lum bright="9000" contrast="9000"/>
          </a:blip>
          <a:stretch>
            <a:fillRect/>
          </a:stretch>
        </p:blipFill>
        <p:spPr>
          <a:xfrm>
            <a:off x="4394199" y="2117725"/>
            <a:ext cx="3403600" cy="3403600"/>
          </a:xfrm>
          <a:prstGeom prst="rect">
            <a:avLst/>
          </a:prstGeom>
        </p:spPr>
      </p:pic>
      <p:pic>
        <p:nvPicPr>
          <p:cNvPr id="6" name="KakaoTalk_20211212_183139261">
            <a:hlinkClick r:id="" action="ppaction://media"/>
            <a:extLst>
              <a:ext uri="{FF2B5EF4-FFF2-40B4-BE49-F238E27FC236}">
                <a16:creationId xmlns:a16="http://schemas.microsoft.com/office/drawing/2014/main" id="{369AD91F-09B3-42C6-9DC0-247760D24D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lum bright="12000" contrast="21000"/>
          </a:blip>
          <a:stretch>
            <a:fillRect/>
          </a:stretch>
        </p:blipFill>
        <p:spPr>
          <a:xfrm>
            <a:off x="8204199" y="2117725"/>
            <a:ext cx="3403600" cy="34036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84DF1E6-10A2-4AAB-B5FE-DA18A1783B44}"/>
              </a:ext>
            </a:extLst>
          </p:cNvPr>
          <p:cNvSpPr txBox="1"/>
          <p:nvPr/>
        </p:nvSpPr>
        <p:spPr>
          <a:xfrm>
            <a:off x="5613335" y="565883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앞문 제어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207C78-0CAC-4905-BA8E-5DD14395F15F}"/>
              </a:ext>
            </a:extLst>
          </p:cNvPr>
          <p:cNvSpPr txBox="1"/>
          <p:nvPr/>
        </p:nvSpPr>
        <p:spPr>
          <a:xfrm>
            <a:off x="9423335" y="565883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뒷문 제어</a:t>
            </a:r>
          </a:p>
        </p:txBody>
      </p:sp>
    </p:spTree>
    <p:extLst>
      <p:ext uri="{BB962C8B-B14F-4D97-AF65-F5344CB8AC3E}">
        <p14:creationId xmlns:p14="http://schemas.microsoft.com/office/powerpoint/2010/main" val="2940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F7D0A-D335-4811-AA12-63E0310E2703}"/>
              </a:ext>
            </a:extLst>
          </p:cNvPr>
          <p:cNvSpPr txBox="1"/>
          <p:nvPr/>
        </p:nvSpPr>
        <p:spPr>
          <a:xfrm>
            <a:off x="1329338" y="608845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ko-KR" altLang="en-US" sz="4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78858-1EEA-4B33-A131-7E715A9AEBB1}"/>
              </a:ext>
            </a:extLst>
          </p:cNvPr>
          <p:cNvGrpSpPr/>
          <p:nvPr/>
        </p:nvGrpSpPr>
        <p:grpSpPr>
          <a:xfrm>
            <a:off x="1094263" y="752475"/>
            <a:ext cx="108000" cy="536181"/>
            <a:chOff x="1094263" y="752475"/>
            <a:chExt cx="108000" cy="53618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97FE62-BAC7-4116-B519-451C33587E2C}"/>
                </a:ext>
              </a:extLst>
            </p:cNvPr>
            <p:cNvSpPr/>
            <p:nvPr/>
          </p:nvSpPr>
          <p:spPr>
            <a:xfrm>
              <a:off x="1094263" y="97101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64438D-CF1A-4079-B7D8-079744B5CD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63" y="752475"/>
              <a:ext cx="0" cy="536181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D382F-7840-4A1D-B925-69C196B8AB2A}"/>
              </a:ext>
            </a:extLst>
          </p:cNvPr>
          <p:cNvSpPr txBox="1"/>
          <p:nvPr/>
        </p:nvSpPr>
        <p:spPr>
          <a:xfrm>
            <a:off x="1329338" y="410247"/>
            <a:ext cx="109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Bus master</a:t>
            </a:r>
            <a:endParaRPr lang="ko-KR" altLang="en-US" sz="1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8DB1-3F7A-4F8A-A861-658879230E44}"/>
              </a:ext>
            </a:extLst>
          </p:cNvPr>
          <p:cNvSpPr txBox="1"/>
          <p:nvPr/>
        </p:nvSpPr>
        <p:spPr>
          <a:xfrm>
            <a:off x="432405" y="564136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54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25DFA-2150-4E80-B6E7-D85515B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18" y="0"/>
            <a:ext cx="6968181" cy="200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EB9ADBD92463D438DDF215FFE242A7B" ma:contentTypeVersion="2" ma:contentTypeDescription="새 문서를 만듭니다." ma:contentTypeScope="" ma:versionID="e7c04443de56e5c5086f2947759f7b51">
  <xsd:schema xmlns:xsd="http://www.w3.org/2001/XMLSchema" xmlns:xs="http://www.w3.org/2001/XMLSchema" xmlns:p="http://schemas.microsoft.com/office/2006/metadata/properties" xmlns:ns3="6a771f93-c474-4e1d-9022-98082064649e" targetNamespace="http://schemas.microsoft.com/office/2006/metadata/properties" ma:root="true" ma:fieldsID="3864601f8de3708f4b6e363e1f572d61" ns3:_="">
    <xsd:import namespace="6a771f93-c474-4e1d-9022-9808206464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71f93-c474-4e1d-9022-980820646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C9CCFC-A6FE-4179-B6BB-446E667C15C7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6a771f93-c474-4e1d-9022-98082064649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2640BC-A885-4BE0-AEC4-010B7DB0811B}">
  <ds:schemaRefs>
    <ds:schemaRef ds:uri="6a771f93-c474-4e1d-9022-9808206464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FFD12A-D826-454C-9F83-22A768D819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Macintosh PowerPoint</Application>
  <PresentationFormat>와이드스크린</PresentationFormat>
  <Paragraphs>405</Paragraphs>
  <Slides>56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나눔스퀘어 Light</vt:lpstr>
      <vt:lpstr>나눔스퀘어_ac</vt:lpstr>
      <vt:lpstr>나눔스퀘어_ac Bold</vt:lpstr>
      <vt:lpstr>나눔스퀘어_ac ExtraBold</vt:lpstr>
      <vt:lpstr>나눔스퀘어_ac Light</vt:lpstr>
      <vt:lpstr>나눔스퀘어라운드 Bold</vt:lpstr>
      <vt:lpstr>맑은 고딕</vt:lpstr>
      <vt:lpstr>Abadi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임우진</dc:creator>
  <cp:lastModifiedBy>임우진</cp:lastModifiedBy>
  <cp:revision>6</cp:revision>
  <dcterms:created xsi:type="dcterms:W3CDTF">2021-12-10T06:36:46Z</dcterms:created>
  <dcterms:modified xsi:type="dcterms:W3CDTF">2024-09-06T00:37:27Z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0x010100FEB9ADBD92463D438DDF215FFE242A7B</vt:lpwstr>
  </property>
</Properties>
</file>